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5909"/>
  </p:normalViewPr>
  <p:slideViewPr>
    <p:cSldViewPr snapToGrid="0" snapToObjects="1" showGuides="1">
      <p:cViewPr varScale="1">
        <p:scale>
          <a:sx n="110" d="100"/>
          <a:sy n="110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7F50A-C9C3-459A-B469-2EC3254B704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3B0BCC-2571-4BD3-9EB9-C5470A0BF9B9}">
      <dgm:prSet/>
      <dgm:spPr/>
      <dgm:t>
        <a:bodyPr/>
        <a:lstStyle/>
        <a:p>
          <a:r>
            <a:rPr lang="en-US"/>
            <a:t>Make sure it is on letterhead and/or your contact information is attached.</a:t>
          </a:r>
        </a:p>
      </dgm:t>
    </dgm:pt>
    <dgm:pt modelId="{1287DF46-7913-4840-8F7D-B5F6564C2AEB}" type="parTrans" cxnId="{E8B18173-2F81-41D4-B455-E7D0198D2AB5}">
      <dgm:prSet/>
      <dgm:spPr/>
      <dgm:t>
        <a:bodyPr/>
        <a:lstStyle/>
        <a:p>
          <a:endParaRPr lang="en-US"/>
        </a:p>
      </dgm:t>
    </dgm:pt>
    <dgm:pt modelId="{1340AE85-4FE9-4B39-ADE2-A7430FF70B98}" type="sibTrans" cxnId="{E8B18173-2F81-41D4-B455-E7D0198D2AB5}">
      <dgm:prSet/>
      <dgm:spPr/>
      <dgm:t>
        <a:bodyPr/>
        <a:lstStyle/>
        <a:p>
          <a:endParaRPr lang="en-US"/>
        </a:p>
      </dgm:t>
    </dgm:pt>
    <dgm:pt modelId="{1BA7D13D-ABD9-4BF3-B4F3-74DE5485ECEC}">
      <dgm:prSet/>
      <dgm:spPr/>
      <dgm:t>
        <a:bodyPr/>
        <a:lstStyle/>
        <a:p>
          <a:r>
            <a:rPr lang="en-US"/>
            <a:t>Brief is better</a:t>
          </a:r>
        </a:p>
      </dgm:t>
    </dgm:pt>
    <dgm:pt modelId="{0856AF4A-8508-45E8-8C69-167EE074B88A}" type="parTrans" cxnId="{87986231-1B49-431D-93B3-8229B634F8E5}">
      <dgm:prSet/>
      <dgm:spPr/>
      <dgm:t>
        <a:bodyPr/>
        <a:lstStyle/>
        <a:p>
          <a:endParaRPr lang="en-US"/>
        </a:p>
      </dgm:t>
    </dgm:pt>
    <dgm:pt modelId="{CEEB74D6-6D9B-4B3B-A628-9A699A8CF770}" type="sibTrans" cxnId="{87986231-1B49-431D-93B3-8229B634F8E5}">
      <dgm:prSet/>
      <dgm:spPr/>
      <dgm:t>
        <a:bodyPr/>
        <a:lstStyle/>
        <a:p>
          <a:endParaRPr lang="en-US"/>
        </a:p>
      </dgm:t>
    </dgm:pt>
    <dgm:pt modelId="{84997ED2-52A4-45A7-8695-4C605BBAD507}">
      <dgm:prSet/>
      <dgm:spPr/>
      <dgm:t>
        <a:bodyPr/>
        <a:lstStyle/>
        <a:p>
          <a:r>
            <a:rPr lang="en-US"/>
            <a:t>Legislators do not have time to read long proposals </a:t>
          </a:r>
        </a:p>
      </dgm:t>
    </dgm:pt>
    <dgm:pt modelId="{22FF1F61-DE85-4CB3-BF09-5E3040EB1289}" type="parTrans" cxnId="{E6308490-5868-47AD-AECD-21A825AE344B}">
      <dgm:prSet/>
      <dgm:spPr/>
      <dgm:t>
        <a:bodyPr/>
        <a:lstStyle/>
        <a:p>
          <a:endParaRPr lang="en-US"/>
        </a:p>
      </dgm:t>
    </dgm:pt>
    <dgm:pt modelId="{A5CBAE2B-E586-4B92-8006-3B57667C7EF3}" type="sibTrans" cxnId="{E6308490-5868-47AD-AECD-21A825AE344B}">
      <dgm:prSet/>
      <dgm:spPr/>
      <dgm:t>
        <a:bodyPr/>
        <a:lstStyle/>
        <a:p>
          <a:endParaRPr lang="en-US"/>
        </a:p>
      </dgm:t>
    </dgm:pt>
    <dgm:pt modelId="{C45C6070-6950-4626-A243-D2E6046F6BC7}">
      <dgm:prSet/>
      <dgm:spPr/>
      <dgm:t>
        <a:bodyPr/>
        <a:lstStyle/>
        <a:p>
          <a:r>
            <a:rPr lang="en-US" dirty="0"/>
            <a:t>Decide what kind of briefing you want to put together:</a:t>
          </a:r>
        </a:p>
      </dgm:t>
    </dgm:pt>
    <dgm:pt modelId="{0F3F79A0-3524-4A13-85CD-8CC1D0F3CFF6}" type="parTrans" cxnId="{B2A119AC-982F-49F4-8620-E02DA72AFE71}">
      <dgm:prSet/>
      <dgm:spPr/>
      <dgm:t>
        <a:bodyPr/>
        <a:lstStyle/>
        <a:p>
          <a:endParaRPr lang="en-US"/>
        </a:p>
      </dgm:t>
    </dgm:pt>
    <dgm:pt modelId="{8E9E80AD-63F6-48EF-81A1-873B5D7DA483}" type="sibTrans" cxnId="{B2A119AC-982F-49F4-8620-E02DA72AFE71}">
      <dgm:prSet/>
      <dgm:spPr/>
      <dgm:t>
        <a:bodyPr/>
        <a:lstStyle/>
        <a:p>
          <a:endParaRPr lang="en-US"/>
        </a:p>
      </dgm:t>
    </dgm:pt>
    <dgm:pt modelId="{6149917A-633D-461C-AFF1-53B7B8999CD3}">
      <dgm:prSet/>
      <dgm:spPr/>
      <dgm:t>
        <a:bodyPr/>
        <a:lstStyle/>
        <a:p>
          <a:r>
            <a:rPr lang="en-US" dirty="0"/>
            <a:t>One pager with all the issues briefly listed</a:t>
          </a:r>
        </a:p>
      </dgm:t>
    </dgm:pt>
    <dgm:pt modelId="{4C3F9555-FBA3-4B2D-93AA-E25A8E68D8B5}" type="parTrans" cxnId="{DC06776F-3AF4-421E-869F-2E3A25658DE7}">
      <dgm:prSet/>
      <dgm:spPr/>
      <dgm:t>
        <a:bodyPr/>
        <a:lstStyle/>
        <a:p>
          <a:endParaRPr lang="en-US"/>
        </a:p>
      </dgm:t>
    </dgm:pt>
    <dgm:pt modelId="{0318D077-75C0-40A4-A0DE-9AE1EA9B4C0A}" type="sibTrans" cxnId="{DC06776F-3AF4-421E-869F-2E3A25658DE7}">
      <dgm:prSet/>
      <dgm:spPr/>
      <dgm:t>
        <a:bodyPr/>
        <a:lstStyle/>
        <a:p>
          <a:endParaRPr lang="en-US"/>
        </a:p>
      </dgm:t>
    </dgm:pt>
    <dgm:pt modelId="{3AC60003-25DB-4649-A90C-1CE21B17A5BB}">
      <dgm:prSet/>
      <dgm:spPr/>
      <dgm:t>
        <a:bodyPr/>
        <a:lstStyle/>
        <a:p>
          <a:r>
            <a:rPr lang="en-US" dirty="0"/>
            <a:t>Single issue paper that goes into a little more depth</a:t>
          </a:r>
        </a:p>
      </dgm:t>
    </dgm:pt>
    <dgm:pt modelId="{C0363D52-9BB4-4366-9373-F266291C45DE}" type="parTrans" cxnId="{A11EE0CB-5533-4BB3-8B3E-F5FD59A57A62}">
      <dgm:prSet/>
      <dgm:spPr/>
      <dgm:t>
        <a:bodyPr/>
        <a:lstStyle/>
        <a:p>
          <a:endParaRPr lang="en-US"/>
        </a:p>
      </dgm:t>
    </dgm:pt>
    <dgm:pt modelId="{B16B8968-6150-4AA9-9FAC-CA2A3A72CCB8}" type="sibTrans" cxnId="{A11EE0CB-5533-4BB3-8B3E-F5FD59A57A62}">
      <dgm:prSet/>
      <dgm:spPr/>
      <dgm:t>
        <a:bodyPr/>
        <a:lstStyle/>
        <a:p>
          <a:endParaRPr lang="en-US"/>
        </a:p>
      </dgm:t>
    </dgm:pt>
    <dgm:pt modelId="{9771B076-A164-BA4D-9EB2-C82A77F630F1}" type="pres">
      <dgm:prSet presAssocID="{4CB7F50A-C9C3-459A-B469-2EC3254B704F}" presName="outerComposite" presStyleCnt="0">
        <dgm:presLayoutVars>
          <dgm:chMax val="5"/>
          <dgm:dir/>
          <dgm:resizeHandles val="exact"/>
        </dgm:presLayoutVars>
      </dgm:prSet>
      <dgm:spPr/>
    </dgm:pt>
    <dgm:pt modelId="{A4AF7F57-F5AC-4F43-B564-CDC3DDACA6FF}" type="pres">
      <dgm:prSet presAssocID="{4CB7F50A-C9C3-459A-B469-2EC3254B704F}" presName="dummyMaxCanvas" presStyleCnt="0">
        <dgm:presLayoutVars/>
      </dgm:prSet>
      <dgm:spPr/>
    </dgm:pt>
    <dgm:pt modelId="{6E57325B-5A8C-3F4A-9CC9-0A681FEDC0FC}" type="pres">
      <dgm:prSet presAssocID="{4CB7F50A-C9C3-459A-B469-2EC3254B704F}" presName="FourNodes_1" presStyleLbl="node1" presStyleIdx="0" presStyleCnt="4">
        <dgm:presLayoutVars>
          <dgm:bulletEnabled val="1"/>
        </dgm:presLayoutVars>
      </dgm:prSet>
      <dgm:spPr/>
    </dgm:pt>
    <dgm:pt modelId="{4DF440CC-DA9C-164B-9591-0D633B940020}" type="pres">
      <dgm:prSet presAssocID="{4CB7F50A-C9C3-459A-B469-2EC3254B704F}" presName="FourNodes_2" presStyleLbl="node1" presStyleIdx="1" presStyleCnt="4">
        <dgm:presLayoutVars>
          <dgm:bulletEnabled val="1"/>
        </dgm:presLayoutVars>
      </dgm:prSet>
      <dgm:spPr/>
    </dgm:pt>
    <dgm:pt modelId="{B06EB206-1365-6F4E-8F65-5F0642D1BC9C}" type="pres">
      <dgm:prSet presAssocID="{4CB7F50A-C9C3-459A-B469-2EC3254B704F}" presName="FourNodes_3" presStyleLbl="node1" presStyleIdx="2" presStyleCnt="4">
        <dgm:presLayoutVars>
          <dgm:bulletEnabled val="1"/>
        </dgm:presLayoutVars>
      </dgm:prSet>
      <dgm:spPr/>
    </dgm:pt>
    <dgm:pt modelId="{059ABD5B-065F-9843-918F-4E06FC4DA044}" type="pres">
      <dgm:prSet presAssocID="{4CB7F50A-C9C3-459A-B469-2EC3254B704F}" presName="FourNodes_4" presStyleLbl="node1" presStyleIdx="3" presStyleCnt="4">
        <dgm:presLayoutVars>
          <dgm:bulletEnabled val="1"/>
        </dgm:presLayoutVars>
      </dgm:prSet>
      <dgm:spPr/>
    </dgm:pt>
    <dgm:pt modelId="{DB7A7A1A-CE39-9644-8048-DA4D550826D7}" type="pres">
      <dgm:prSet presAssocID="{4CB7F50A-C9C3-459A-B469-2EC3254B704F}" presName="FourConn_1-2" presStyleLbl="fgAccFollowNode1" presStyleIdx="0" presStyleCnt="3">
        <dgm:presLayoutVars>
          <dgm:bulletEnabled val="1"/>
        </dgm:presLayoutVars>
      </dgm:prSet>
      <dgm:spPr/>
    </dgm:pt>
    <dgm:pt modelId="{1374C064-FBE7-AD47-A50D-931A76AE212A}" type="pres">
      <dgm:prSet presAssocID="{4CB7F50A-C9C3-459A-B469-2EC3254B704F}" presName="FourConn_2-3" presStyleLbl="fgAccFollowNode1" presStyleIdx="1" presStyleCnt="3">
        <dgm:presLayoutVars>
          <dgm:bulletEnabled val="1"/>
        </dgm:presLayoutVars>
      </dgm:prSet>
      <dgm:spPr/>
    </dgm:pt>
    <dgm:pt modelId="{C2C26DBE-98E8-954F-BA5C-56CADB67DCCD}" type="pres">
      <dgm:prSet presAssocID="{4CB7F50A-C9C3-459A-B469-2EC3254B704F}" presName="FourConn_3-4" presStyleLbl="fgAccFollowNode1" presStyleIdx="2" presStyleCnt="3">
        <dgm:presLayoutVars>
          <dgm:bulletEnabled val="1"/>
        </dgm:presLayoutVars>
      </dgm:prSet>
      <dgm:spPr/>
    </dgm:pt>
    <dgm:pt modelId="{E2941DF6-95E7-5F41-BCF6-330A49282A4F}" type="pres">
      <dgm:prSet presAssocID="{4CB7F50A-C9C3-459A-B469-2EC3254B704F}" presName="FourNodes_1_text" presStyleLbl="node1" presStyleIdx="3" presStyleCnt="4">
        <dgm:presLayoutVars>
          <dgm:bulletEnabled val="1"/>
        </dgm:presLayoutVars>
      </dgm:prSet>
      <dgm:spPr/>
    </dgm:pt>
    <dgm:pt modelId="{603C6AEC-1A50-7941-A5C3-929BAB6F8E01}" type="pres">
      <dgm:prSet presAssocID="{4CB7F50A-C9C3-459A-B469-2EC3254B704F}" presName="FourNodes_2_text" presStyleLbl="node1" presStyleIdx="3" presStyleCnt="4">
        <dgm:presLayoutVars>
          <dgm:bulletEnabled val="1"/>
        </dgm:presLayoutVars>
      </dgm:prSet>
      <dgm:spPr/>
    </dgm:pt>
    <dgm:pt modelId="{EEBC179B-20B1-FD45-8F92-D4EE91348B0D}" type="pres">
      <dgm:prSet presAssocID="{4CB7F50A-C9C3-459A-B469-2EC3254B704F}" presName="FourNodes_3_text" presStyleLbl="node1" presStyleIdx="3" presStyleCnt="4">
        <dgm:presLayoutVars>
          <dgm:bulletEnabled val="1"/>
        </dgm:presLayoutVars>
      </dgm:prSet>
      <dgm:spPr/>
    </dgm:pt>
    <dgm:pt modelId="{2F764BE7-5617-F54F-9732-769EAF36E34B}" type="pres">
      <dgm:prSet presAssocID="{4CB7F50A-C9C3-459A-B469-2EC3254B704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BE0AF1A-4C89-484D-98BB-E1BEC334A806}" type="presOf" srcId="{3AC60003-25DB-4649-A90C-1CE21B17A5BB}" destId="{2F764BE7-5617-F54F-9732-769EAF36E34B}" srcOrd="1" destOrd="2" presId="urn:microsoft.com/office/officeart/2005/8/layout/vProcess5"/>
    <dgm:cxn modelId="{D46A021C-7AF2-434E-934C-07289D4A3DAA}" type="presOf" srcId="{4CB7F50A-C9C3-459A-B469-2EC3254B704F}" destId="{9771B076-A164-BA4D-9EB2-C82A77F630F1}" srcOrd="0" destOrd="0" presId="urn:microsoft.com/office/officeart/2005/8/layout/vProcess5"/>
    <dgm:cxn modelId="{D4D05423-6775-4240-9F29-8FC3FD2F758E}" type="presOf" srcId="{6149917A-633D-461C-AFF1-53B7B8999CD3}" destId="{059ABD5B-065F-9843-918F-4E06FC4DA044}" srcOrd="0" destOrd="1" presId="urn:microsoft.com/office/officeart/2005/8/layout/vProcess5"/>
    <dgm:cxn modelId="{5AA12624-357E-7341-9DF2-974962CB10EC}" type="presOf" srcId="{1BA7D13D-ABD9-4BF3-B4F3-74DE5485ECEC}" destId="{603C6AEC-1A50-7941-A5C3-929BAB6F8E01}" srcOrd="1" destOrd="0" presId="urn:microsoft.com/office/officeart/2005/8/layout/vProcess5"/>
    <dgm:cxn modelId="{87986231-1B49-431D-93B3-8229B634F8E5}" srcId="{4CB7F50A-C9C3-459A-B469-2EC3254B704F}" destId="{1BA7D13D-ABD9-4BF3-B4F3-74DE5485ECEC}" srcOrd="1" destOrd="0" parTransId="{0856AF4A-8508-45E8-8C69-167EE074B88A}" sibTransId="{CEEB74D6-6D9B-4B3B-A628-9A699A8CF770}"/>
    <dgm:cxn modelId="{230F2F3D-65C3-CA4E-BC1A-2F3F0D231F8A}" type="presOf" srcId="{1340AE85-4FE9-4B39-ADE2-A7430FF70B98}" destId="{DB7A7A1A-CE39-9644-8048-DA4D550826D7}" srcOrd="0" destOrd="0" presId="urn:microsoft.com/office/officeart/2005/8/layout/vProcess5"/>
    <dgm:cxn modelId="{BF4AAE41-4CB7-FF45-8351-A1E52A58A96F}" type="presOf" srcId="{6149917A-633D-461C-AFF1-53B7B8999CD3}" destId="{2F764BE7-5617-F54F-9732-769EAF36E34B}" srcOrd="1" destOrd="1" presId="urn:microsoft.com/office/officeart/2005/8/layout/vProcess5"/>
    <dgm:cxn modelId="{1E53F045-E512-6945-9A22-43014C4088E9}" type="presOf" srcId="{B33B0BCC-2571-4BD3-9EB9-C5470A0BF9B9}" destId="{E2941DF6-95E7-5F41-BCF6-330A49282A4F}" srcOrd="1" destOrd="0" presId="urn:microsoft.com/office/officeart/2005/8/layout/vProcess5"/>
    <dgm:cxn modelId="{36B86256-E6BB-5340-B3E0-C92EE1659C23}" type="presOf" srcId="{84997ED2-52A4-45A7-8695-4C605BBAD507}" destId="{EEBC179B-20B1-FD45-8F92-D4EE91348B0D}" srcOrd="1" destOrd="0" presId="urn:microsoft.com/office/officeart/2005/8/layout/vProcess5"/>
    <dgm:cxn modelId="{0F313F6E-4B37-2C48-8CB5-B96E89FF018B}" type="presOf" srcId="{1BA7D13D-ABD9-4BF3-B4F3-74DE5485ECEC}" destId="{4DF440CC-DA9C-164B-9591-0D633B940020}" srcOrd="0" destOrd="0" presId="urn:microsoft.com/office/officeart/2005/8/layout/vProcess5"/>
    <dgm:cxn modelId="{DC06776F-3AF4-421E-869F-2E3A25658DE7}" srcId="{C45C6070-6950-4626-A243-D2E6046F6BC7}" destId="{6149917A-633D-461C-AFF1-53B7B8999CD3}" srcOrd="0" destOrd="0" parTransId="{4C3F9555-FBA3-4B2D-93AA-E25A8E68D8B5}" sibTransId="{0318D077-75C0-40A4-A0DE-9AE1EA9B4C0A}"/>
    <dgm:cxn modelId="{E8B18173-2F81-41D4-B455-E7D0198D2AB5}" srcId="{4CB7F50A-C9C3-459A-B469-2EC3254B704F}" destId="{B33B0BCC-2571-4BD3-9EB9-C5470A0BF9B9}" srcOrd="0" destOrd="0" parTransId="{1287DF46-7913-4840-8F7D-B5F6564C2AEB}" sibTransId="{1340AE85-4FE9-4B39-ADE2-A7430FF70B98}"/>
    <dgm:cxn modelId="{E6308490-5868-47AD-AECD-21A825AE344B}" srcId="{4CB7F50A-C9C3-459A-B469-2EC3254B704F}" destId="{84997ED2-52A4-45A7-8695-4C605BBAD507}" srcOrd="2" destOrd="0" parTransId="{22FF1F61-DE85-4CB3-BF09-5E3040EB1289}" sibTransId="{A5CBAE2B-E586-4B92-8006-3B57667C7EF3}"/>
    <dgm:cxn modelId="{FCD0619B-C3C7-2B4E-A4D7-C00890F804ED}" type="presOf" srcId="{C45C6070-6950-4626-A243-D2E6046F6BC7}" destId="{059ABD5B-065F-9843-918F-4E06FC4DA044}" srcOrd="0" destOrd="0" presId="urn:microsoft.com/office/officeart/2005/8/layout/vProcess5"/>
    <dgm:cxn modelId="{C6F170A3-D070-1749-AE8E-BA5CD69264A4}" type="presOf" srcId="{84997ED2-52A4-45A7-8695-4C605BBAD507}" destId="{B06EB206-1365-6F4E-8F65-5F0642D1BC9C}" srcOrd="0" destOrd="0" presId="urn:microsoft.com/office/officeart/2005/8/layout/vProcess5"/>
    <dgm:cxn modelId="{B2A119AC-982F-49F4-8620-E02DA72AFE71}" srcId="{4CB7F50A-C9C3-459A-B469-2EC3254B704F}" destId="{C45C6070-6950-4626-A243-D2E6046F6BC7}" srcOrd="3" destOrd="0" parTransId="{0F3F79A0-3524-4A13-85CD-8CC1D0F3CFF6}" sibTransId="{8E9E80AD-63F6-48EF-81A1-873B5D7DA483}"/>
    <dgm:cxn modelId="{7FB6D4B4-D38E-B64D-9480-34496E82E9BE}" type="presOf" srcId="{CEEB74D6-6D9B-4B3B-A628-9A699A8CF770}" destId="{1374C064-FBE7-AD47-A50D-931A76AE212A}" srcOrd="0" destOrd="0" presId="urn:microsoft.com/office/officeart/2005/8/layout/vProcess5"/>
    <dgm:cxn modelId="{636374BF-9B79-9B48-BAAE-0CE815A2BA16}" type="presOf" srcId="{B33B0BCC-2571-4BD3-9EB9-C5470A0BF9B9}" destId="{6E57325B-5A8C-3F4A-9CC9-0A681FEDC0FC}" srcOrd="0" destOrd="0" presId="urn:microsoft.com/office/officeart/2005/8/layout/vProcess5"/>
    <dgm:cxn modelId="{A11EE0CB-5533-4BB3-8B3E-F5FD59A57A62}" srcId="{C45C6070-6950-4626-A243-D2E6046F6BC7}" destId="{3AC60003-25DB-4649-A90C-1CE21B17A5BB}" srcOrd="1" destOrd="0" parTransId="{C0363D52-9BB4-4366-9373-F266291C45DE}" sibTransId="{B16B8968-6150-4AA9-9FAC-CA2A3A72CCB8}"/>
    <dgm:cxn modelId="{B7F9C5D4-B9E5-974E-8BDB-6D07017D261F}" type="presOf" srcId="{3AC60003-25DB-4649-A90C-1CE21B17A5BB}" destId="{059ABD5B-065F-9843-918F-4E06FC4DA044}" srcOrd="0" destOrd="2" presId="urn:microsoft.com/office/officeart/2005/8/layout/vProcess5"/>
    <dgm:cxn modelId="{8F5B2DE3-A618-A044-865E-B0362AF00C58}" type="presOf" srcId="{C45C6070-6950-4626-A243-D2E6046F6BC7}" destId="{2F764BE7-5617-F54F-9732-769EAF36E34B}" srcOrd="1" destOrd="0" presId="urn:microsoft.com/office/officeart/2005/8/layout/vProcess5"/>
    <dgm:cxn modelId="{B70649F3-F291-9640-9ACB-FEE77CE3F4AF}" type="presOf" srcId="{A5CBAE2B-E586-4B92-8006-3B57667C7EF3}" destId="{C2C26DBE-98E8-954F-BA5C-56CADB67DCCD}" srcOrd="0" destOrd="0" presId="urn:microsoft.com/office/officeart/2005/8/layout/vProcess5"/>
    <dgm:cxn modelId="{25CD5FD1-C6D3-B24A-AB13-476401EC4E9A}" type="presParOf" srcId="{9771B076-A164-BA4D-9EB2-C82A77F630F1}" destId="{A4AF7F57-F5AC-4F43-B564-CDC3DDACA6FF}" srcOrd="0" destOrd="0" presId="urn:microsoft.com/office/officeart/2005/8/layout/vProcess5"/>
    <dgm:cxn modelId="{7AEEA24C-38D6-2547-822F-C8D531FA6ABB}" type="presParOf" srcId="{9771B076-A164-BA4D-9EB2-C82A77F630F1}" destId="{6E57325B-5A8C-3F4A-9CC9-0A681FEDC0FC}" srcOrd="1" destOrd="0" presId="urn:microsoft.com/office/officeart/2005/8/layout/vProcess5"/>
    <dgm:cxn modelId="{A2663765-A0CF-9D4E-A22E-0C548EFBDD26}" type="presParOf" srcId="{9771B076-A164-BA4D-9EB2-C82A77F630F1}" destId="{4DF440CC-DA9C-164B-9591-0D633B940020}" srcOrd="2" destOrd="0" presId="urn:microsoft.com/office/officeart/2005/8/layout/vProcess5"/>
    <dgm:cxn modelId="{FAB18A84-9D2B-8D43-A6E3-9DAE4B3055EE}" type="presParOf" srcId="{9771B076-A164-BA4D-9EB2-C82A77F630F1}" destId="{B06EB206-1365-6F4E-8F65-5F0642D1BC9C}" srcOrd="3" destOrd="0" presId="urn:microsoft.com/office/officeart/2005/8/layout/vProcess5"/>
    <dgm:cxn modelId="{CC3CDCC1-13D1-3448-AEC3-B82D0D9A6F72}" type="presParOf" srcId="{9771B076-A164-BA4D-9EB2-C82A77F630F1}" destId="{059ABD5B-065F-9843-918F-4E06FC4DA044}" srcOrd="4" destOrd="0" presId="urn:microsoft.com/office/officeart/2005/8/layout/vProcess5"/>
    <dgm:cxn modelId="{1F05CBE2-74A3-E549-9A93-6D7C59A2AB7A}" type="presParOf" srcId="{9771B076-A164-BA4D-9EB2-C82A77F630F1}" destId="{DB7A7A1A-CE39-9644-8048-DA4D550826D7}" srcOrd="5" destOrd="0" presId="urn:microsoft.com/office/officeart/2005/8/layout/vProcess5"/>
    <dgm:cxn modelId="{35B63863-B4E4-C64D-BE9B-A9BBDB69C9EE}" type="presParOf" srcId="{9771B076-A164-BA4D-9EB2-C82A77F630F1}" destId="{1374C064-FBE7-AD47-A50D-931A76AE212A}" srcOrd="6" destOrd="0" presId="urn:microsoft.com/office/officeart/2005/8/layout/vProcess5"/>
    <dgm:cxn modelId="{6AA1312E-F594-4046-8D44-721E3DFAA11C}" type="presParOf" srcId="{9771B076-A164-BA4D-9EB2-C82A77F630F1}" destId="{C2C26DBE-98E8-954F-BA5C-56CADB67DCCD}" srcOrd="7" destOrd="0" presId="urn:microsoft.com/office/officeart/2005/8/layout/vProcess5"/>
    <dgm:cxn modelId="{C3FA0D20-B7F2-B442-817E-22607077737B}" type="presParOf" srcId="{9771B076-A164-BA4D-9EB2-C82A77F630F1}" destId="{E2941DF6-95E7-5F41-BCF6-330A49282A4F}" srcOrd="8" destOrd="0" presId="urn:microsoft.com/office/officeart/2005/8/layout/vProcess5"/>
    <dgm:cxn modelId="{3A1DA194-BE15-734D-B5D5-FF30BA46BF18}" type="presParOf" srcId="{9771B076-A164-BA4D-9EB2-C82A77F630F1}" destId="{603C6AEC-1A50-7941-A5C3-929BAB6F8E01}" srcOrd="9" destOrd="0" presId="urn:microsoft.com/office/officeart/2005/8/layout/vProcess5"/>
    <dgm:cxn modelId="{BAF2ECE6-6810-9440-8544-A70D95C675A1}" type="presParOf" srcId="{9771B076-A164-BA4D-9EB2-C82A77F630F1}" destId="{EEBC179B-20B1-FD45-8F92-D4EE91348B0D}" srcOrd="10" destOrd="0" presId="urn:microsoft.com/office/officeart/2005/8/layout/vProcess5"/>
    <dgm:cxn modelId="{B11A699C-9ED1-4840-A800-99E2AC67DDED}" type="presParOf" srcId="{9771B076-A164-BA4D-9EB2-C82A77F630F1}" destId="{2F764BE7-5617-F54F-9732-769EAF36E34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AF2DCB-7EFA-4436-AD12-6064587471A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18084F0-A9BE-4195-BDBE-36AC91ADF269}">
      <dgm:prSet/>
      <dgm:spPr/>
      <dgm:t>
        <a:bodyPr/>
        <a:lstStyle/>
        <a:p>
          <a:r>
            <a:rPr lang="en-US"/>
            <a:t>Can begin with a brief bolded statement about the organization and its mission</a:t>
          </a:r>
        </a:p>
      </dgm:t>
    </dgm:pt>
    <dgm:pt modelId="{FAC1F3C3-543E-4B12-90B6-4AA0775A50ED}" type="parTrans" cxnId="{6E557A70-DBAA-4A9A-A392-2D4C2EE6D211}">
      <dgm:prSet/>
      <dgm:spPr/>
      <dgm:t>
        <a:bodyPr/>
        <a:lstStyle/>
        <a:p>
          <a:endParaRPr lang="en-US"/>
        </a:p>
      </dgm:t>
    </dgm:pt>
    <dgm:pt modelId="{E496D28A-CB4F-4E4F-B164-F7D22CAC5387}" type="sibTrans" cxnId="{6E557A70-DBAA-4A9A-A392-2D4C2EE6D211}">
      <dgm:prSet/>
      <dgm:spPr/>
      <dgm:t>
        <a:bodyPr/>
        <a:lstStyle/>
        <a:p>
          <a:endParaRPr lang="en-US"/>
        </a:p>
      </dgm:t>
    </dgm:pt>
    <dgm:pt modelId="{ABE91B88-08D5-4E90-9825-F34FD5811CFC}">
      <dgm:prSet/>
      <dgm:spPr/>
      <dgm:t>
        <a:bodyPr/>
        <a:lstStyle/>
        <a:p>
          <a:r>
            <a:rPr lang="en-US"/>
            <a:t>Summarizes all legislative issues</a:t>
          </a:r>
        </a:p>
      </dgm:t>
    </dgm:pt>
    <dgm:pt modelId="{B8B14FB3-8019-43F0-922D-0A45E59EEADB}" type="parTrans" cxnId="{16733D4B-8680-4E36-9CB8-D53B3CB296AD}">
      <dgm:prSet/>
      <dgm:spPr/>
      <dgm:t>
        <a:bodyPr/>
        <a:lstStyle/>
        <a:p>
          <a:endParaRPr lang="en-US"/>
        </a:p>
      </dgm:t>
    </dgm:pt>
    <dgm:pt modelId="{F557942B-1F1C-40C3-A765-42B8A8212ADA}" type="sibTrans" cxnId="{16733D4B-8680-4E36-9CB8-D53B3CB296AD}">
      <dgm:prSet/>
      <dgm:spPr/>
      <dgm:t>
        <a:bodyPr/>
        <a:lstStyle/>
        <a:p>
          <a:endParaRPr lang="en-US"/>
        </a:p>
      </dgm:t>
    </dgm:pt>
    <dgm:pt modelId="{95312818-10D8-4401-9272-411DBE0AF22D}">
      <dgm:prSet/>
      <dgm:spPr/>
      <dgm:t>
        <a:bodyPr/>
        <a:lstStyle/>
        <a:p>
          <a:r>
            <a:rPr lang="en-US"/>
            <a:t>Often uses a bulleted format</a:t>
          </a:r>
        </a:p>
      </dgm:t>
    </dgm:pt>
    <dgm:pt modelId="{7FF407E9-C766-43B9-A0C1-A886EFBE8F56}" type="parTrans" cxnId="{6EE24B00-CDEF-4DE6-89E1-2C7DC8F845B8}">
      <dgm:prSet/>
      <dgm:spPr/>
      <dgm:t>
        <a:bodyPr/>
        <a:lstStyle/>
        <a:p>
          <a:endParaRPr lang="en-US"/>
        </a:p>
      </dgm:t>
    </dgm:pt>
    <dgm:pt modelId="{F5C5558D-FD63-4ACE-A83A-2B3B43490156}" type="sibTrans" cxnId="{6EE24B00-CDEF-4DE6-89E1-2C7DC8F845B8}">
      <dgm:prSet/>
      <dgm:spPr/>
      <dgm:t>
        <a:bodyPr/>
        <a:lstStyle/>
        <a:p>
          <a:endParaRPr lang="en-US"/>
        </a:p>
      </dgm:t>
    </dgm:pt>
    <dgm:pt modelId="{C557B369-4B51-40AD-BCBD-F32EEC1CC7FC}">
      <dgm:prSet/>
      <dgm:spPr/>
      <dgm:t>
        <a:bodyPr/>
        <a:lstStyle/>
        <a:p>
          <a:r>
            <a:rPr lang="en-US"/>
            <a:t>For each topic states the issue and the desired solution</a:t>
          </a:r>
        </a:p>
      </dgm:t>
    </dgm:pt>
    <dgm:pt modelId="{F0209AE6-4A17-49B0-800C-0B76552BE288}" type="parTrans" cxnId="{0F8A8A57-BF37-455F-A959-213F226E47A0}">
      <dgm:prSet/>
      <dgm:spPr/>
      <dgm:t>
        <a:bodyPr/>
        <a:lstStyle/>
        <a:p>
          <a:endParaRPr lang="en-US"/>
        </a:p>
      </dgm:t>
    </dgm:pt>
    <dgm:pt modelId="{C1848672-5A0F-46F2-B0DF-91653B2A408C}" type="sibTrans" cxnId="{0F8A8A57-BF37-455F-A959-213F226E47A0}">
      <dgm:prSet/>
      <dgm:spPr/>
      <dgm:t>
        <a:bodyPr/>
        <a:lstStyle/>
        <a:p>
          <a:endParaRPr lang="en-US"/>
        </a:p>
      </dgm:t>
    </dgm:pt>
    <dgm:pt modelId="{AB6C259A-95D0-4D72-8FEC-DBD33F7B4591}" type="pres">
      <dgm:prSet presAssocID="{88AF2DCB-7EFA-4436-AD12-6064587471AD}" presName="root" presStyleCnt="0">
        <dgm:presLayoutVars>
          <dgm:dir/>
          <dgm:resizeHandles val="exact"/>
        </dgm:presLayoutVars>
      </dgm:prSet>
      <dgm:spPr/>
    </dgm:pt>
    <dgm:pt modelId="{0CE85581-9C8D-4E0A-8B36-E1B026655930}" type="pres">
      <dgm:prSet presAssocID="{018084F0-A9BE-4195-BDBE-36AC91ADF269}" presName="compNode" presStyleCnt="0"/>
      <dgm:spPr/>
    </dgm:pt>
    <dgm:pt modelId="{77A428E8-E2B5-4D75-825A-84D1AC2E1C28}" type="pres">
      <dgm:prSet presAssocID="{018084F0-A9BE-4195-BDBE-36AC91ADF269}" presName="bgRect" presStyleLbl="bgShp" presStyleIdx="0" presStyleCnt="4"/>
      <dgm:spPr/>
    </dgm:pt>
    <dgm:pt modelId="{DD42112E-063B-488D-BFCC-42908DAC16E0}" type="pres">
      <dgm:prSet presAssocID="{018084F0-A9BE-4195-BDBE-36AC91ADF26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4C53D6EB-0FB6-4E0E-A7DA-3DC663176AA0}" type="pres">
      <dgm:prSet presAssocID="{018084F0-A9BE-4195-BDBE-36AC91ADF269}" presName="spaceRect" presStyleCnt="0"/>
      <dgm:spPr/>
    </dgm:pt>
    <dgm:pt modelId="{56ED92E7-3315-45F1-833F-29CA1C1049F1}" type="pres">
      <dgm:prSet presAssocID="{018084F0-A9BE-4195-BDBE-36AC91ADF269}" presName="parTx" presStyleLbl="revTx" presStyleIdx="0" presStyleCnt="4">
        <dgm:presLayoutVars>
          <dgm:chMax val="0"/>
          <dgm:chPref val="0"/>
        </dgm:presLayoutVars>
      </dgm:prSet>
      <dgm:spPr/>
    </dgm:pt>
    <dgm:pt modelId="{49A30011-7DDA-428A-915F-BD4934A0D607}" type="pres">
      <dgm:prSet presAssocID="{E496D28A-CB4F-4E4F-B164-F7D22CAC5387}" presName="sibTrans" presStyleCnt="0"/>
      <dgm:spPr/>
    </dgm:pt>
    <dgm:pt modelId="{D97F1AE1-6663-45FA-849C-2B6E436E2423}" type="pres">
      <dgm:prSet presAssocID="{ABE91B88-08D5-4E90-9825-F34FD5811CFC}" presName="compNode" presStyleCnt="0"/>
      <dgm:spPr/>
    </dgm:pt>
    <dgm:pt modelId="{F207EEC7-B986-4DD0-A7A8-F0A816B010BA}" type="pres">
      <dgm:prSet presAssocID="{ABE91B88-08D5-4E90-9825-F34FD5811CFC}" presName="bgRect" presStyleLbl="bgShp" presStyleIdx="1" presStyleCnt="4"/>
      <dgm:spPr/>
    </dgm:pt>
    <dgm:pt modelId="{E7BAA560-7A2E-4540-8DA5-F8EA5F79993C}" type="pres">
      <dgm:prSet presAssocID="{ABE91B88-08D5-4E90-9825-F34FD5811CF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ssue"/>
        </a:ext>
      </dgm:extLst>
    </dgm:pt>
    <dgm:pt modelId="{7EFF0565-998C-4A15-BC96-FEBECFAAF4E4}" type="pres">
      <dgm:prSet presAssocID="{ABE91B88-08D5-4E90-9825-F34FD5811CFC}" presName="spaceRect" presStyleCnt="0"/>
      <dgm:spPr/>
    </dgm:pt>
    <dgm:pt modelId="{77039F27-38C2-413A-852A-4BAA6A3DAB89}" type="pres">
      <dgm:prSet presAssocID="{ABE91B88-08D5-4E90-9825-F34FD5811CFC}" presName="parTx" presStyleLbl="revTx" presStyleIdx="1" presStyleCnt="4">
        <dgm:presLayoutVars>
          <dgm:chMax val="0"/>
          <dgm:chPref val="0"/>
        </dgm:presLayoutVars>
      </dgm:prSet>
      <dgm:spPr/>
    </dgm:pt>
    <dgm:pt modelId="{355EF9F8-CEAA-471C-A86A-9E51C5C751A0}" type="pres">
      <dgm:prSet presAssocID="{F557942B-1F1C-40C3-A765-42B8A8212ADA}" presName="sibTrans" presStyleCnt="0"/>
      <dgm:spPr/>
    </dgm:pt>
    <dgm:pt modelId="{1DB95215-4CBF-46A1-9F54-A1D4DE8477DF}" type="pres">
      <dgm:prSet presAssocID="{95312818-10D8-4401-9272-411DBE0AF22D}" presName="compNode" presStyleCnt="0"/>
      <dgm:spPr/>
    </dgm:pt>
    <dgm:pt modelId="{1253ED23-5C8C-4A4A-B4A6-ADD81A00B6DB}" type="pres">
      <dgm:prSet presAssocID="{95312818-10D8-4401-9272-411DBE0AF22D}" presName="bgRect" presStyleLbl="bgShp" presStyleIdx="2" presStyleCnt="4"/>
      <dgm:spPr/>
    </dgm:pt>
    <dgm:pt modelId="{260D7D66-E125-4DFF-B429-FBD4F40146BE}" type="pres">
      <dgm:prSet presAssocID="{95312818-10D8-4401-9272-411DBE0AF22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eted List"/>
        </a:ext>
      </dgm:extLst>
    </dgm:pt>
    <dgm:pt modelId="{06BCD706-1EA9-4569-9135-078C64693FE0}" type="pres">
      <dgm:prSet presAssocID="{95312818-10D8-4401-9272-411DBE0AF22D}" presName="spaceRect" presStyleCnt="0"/>
      <dgm:spPr/>
    </dgm:pt>
    <dgm:pt modelId="{9B3D97B4-B829-4E9A-A9F0-03A01C1A3FD2}" type="pres">
      <dgm:prSet presAssocID="{95312818-10D8-4401-9272-411DBE0AF22D}" presName="parTx" presStyleLbl="revTx" presStyleIdx="2" presStyleCnt="4">
        <dgm:presLayoutVars>
          <dgm:chMax val="0"/>
          <dgm:chPref val="0"/>
        </dgm:presLayoutVars>
      </dgm:prSet>
      <dgm:spPr/>
    </dgm:pt>
    <dgm:pt modelId="{C74AD708-24BB-4AEB-8D6C-A84C7BFBFA4B}" type="pres">
      <dgm:prSet presAssocID="{F5C5558D-FD63-4ACE-A83A-2B3B43490156}" presName="sibTrans" presStyleCnt="0"/>
      <dgm:spPr/>
    </dgm:pt>
    <dgm:pt modelId="{434C7ACC-EB3F-4B80-A720-9502056F4D6C}" type="pres">
      <dgm:prSet presAssocID="{C557B369-4B51-40AD-BCBD-F32EEC1CC7FC}" presName="compNode" presStyleCnt="0"/>
      <dgm:spPr/>
    </dgm:pt>
    <dgm:pt modelId="{94789A4F-6F84-474D-92EA-7E8660621669}" type="pres">
      <dgm:prSet presAssocID="{C557B369-4B51-40AD-BCBD-F32EEC1CC7FC}" presName="bgRect" presStyleLbl="bgShp" presStyleIdx="3" presStyleCnt="4"/>
      <dgm:spPr/>
    </dgm:pt>
    <dgm:pt modelId="{35092E4E-44E4-4425-AF6A-C44698E3247A}" type="pres">
      <dgm:prSet presAssocID="{C557B369-4B51-40AD-BCBD-F32EEC1CC7F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ent"/>
        </a:ext>
      </dgm:extLst>
    </dgm:pt>
    <dgm:pt modelId="{2964CC97-2268-48A2-A9FE-64B3781633A5}" type="pres">
      <dgm:prSet presAssocID="{C557B369-4B51-40AD-BCBD-F32EEC1CC7FC}" presName="spaceRect" presStyleCnt="0"/>
      <dgm:spPr/>
    </dgm:pt>
    <dgm:pt modelId="{199198E8-9E85-415B-80AB-85EDF5B144FF}" type="pres">
      <dgm:prSet presAssocID="{C557B369-4B51-40AD-BCBD-F32EEC1CC7F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EE24B00-CDEF-4DE6-89E1-2C7DC8F845B8}" srcId="{88AF2DCB-7EFA-4436-AD12-6064587471AD}" destId="{95312818-10D8-4401-9272-411DBE0AF22D}" srcOrd="2" destOrd="0" parTransId="{7FF407E9-C766-43B9-A0C1-A886EFBE8F56}" sibTransId="{F5C5558D-FD63-4ACE-A83A-2B3B43490156}"/>
    <dgm:cxn modelId="{9A29BC10-8586-4205-8BCF-65608C15F3D3}" type="presOf" srcId="{018084F0-A9BE-4195-BDBE-36AC91ADF269}" destId="{56ED92E7-3315-45F1-833F-29CA1C1049F1}" srcOrd="0" destOrd="0" presId="urn:microsoft.com/office/officeart/2018/2/layout/IconVerticalSolidList"/>
    <dgm:cxn modelId="{D4E4B92C-58E7-49DD-8321-EAC0A5B26B25}" type="presOf" srcId="{C557B369-4B51-40AD-BCBD-F32EEC1CC7FC}" destId="{199198E8-9E85-415B-80AB-85EDF5B144FF}" srcOrd="0" destOrd="0" presId="urn:microsoft.com/office/officeart/2018/2/layout/IconVerticalSolidList"/>
    <dgm:cxn modelId="{16733D4B-8680-4E36-9CB8-D53B3CB296AD}" srcId="{88AF2DCB-7EFA-4436-AD12-6064587471AD}" destId="{ABE91B88-08D5-4E90-9825-F34FD5811CFC}" srcOrd="1" destOrd="0" parTransId="{B8B14FB3-8019-43F0-922D-0A45E59EEADB}" sibTransId="{F557942B-1F1C-40C3-A765-42B8A8212ADA}"/>
    <dgm:cxn modelId="{0F8A8A57-BF37-455F-A959-213F226E47A0}" srcId="{88AF2DCB-7EFA-4436-AD12-6064587471AD}" destId="{C557B369-4B51-40AD-BCBD-F32EEC1CC7FC}" srcOrd="3" destOrd="0" parTransId="{F0209AE6-4A17-49B0-800C-0B76552BE288}" sibTransId="{C1848672-5A0F-46F2-B0DF-91653B2A408C}"/>
    <dgm:cxn modelId="{6E557A70-DBAA-4A9A-A392-2D4C2EE6D211}" srcId="{88AF2DCB-7EFA-4436-AD12-6064587471AD}" destId="{018084F0-A9BE-4195-BDBE-36AC91ADF269}" srcOrd="0" destOrd="0" parTransId="{FAC1F3C3-543E-4B12-90B6-4AA0775A50ED}" sibTransId="{E496D28A-CB4F-4E4F-B164-F7D22CAC5387}"/>
    <dgm:cxn modelId="{F5642881-8FA5-41CB-96BE-CCC4CEDAC1E3}" type="presOf" srcId="{95312818-10D8-4401-9272-411DBE0AF22D}" destId="{9B3D97B4-B829-4E9A-A9F0-03A01C1A3FD2}" srcOrd="0" destOrd="0" presId="urn:microsoft.com/office/officeart/2018/2/layout/IconVerticalSolidList"/>
    <dgm:cxn modelId="{9C2BDA87-B8EB-435C-B459-59850190FB6B}" type="presOf" srcId="{88AF2DCB-7EFA-4436-AD12-6064587471AD}" destId="{AB6C259A-95D0-4D72-8FEC-DBD33F7B4591}" srcOrd="0" destOrd="0" presId="urn:microsoft.com/office/officeart/2018/2/layout/IconVerticalSolidList"/>
    <dgm:cxn modelId="{E79664AF-DA96-48B7-8987-29C13871D269}" type="presOf" srcId="{ABE91B88-08D5-4E90-9825-F34FD5811CFC}" destId="{77039F27-38C2-413A-852A-4BAA6A3DAB89}" srcOrd="0" destOrd="0" presId="urn:microsoft.com/office/officeart/2018/2/layout/IconVerticalSolidList"/>
    <dgm:cxn modelId="{11504263-F389-45D5-9C55-EBFB774E2E26}" type="presParOf" srcId="{AB6C259A-95D0-4D72-8FEC-DBD33F7B4591}" destId="{0CE85581-9C8D-4E0A-8B36-E1B026655930}" srcOrd="0" destOrd="0" presId="urn:microsoft.com/office/officeart/2018/2/layout/IconVerticalSolidList"/>
    <dgm:cxn modelId="{A050984E-231D-4496-A4D6-B56290425758}" type="presParOf" srcId="{0CE85581-9C8D-4E0A-8B36-E1B026655930}" destId="{77A428E8-E2B5-4D75-825A-84D1AC2E1C28}" srcOrd="0" destOrd="0" presId="urn:microsoft.com/office/officeart/2018/2/layout/IconVerticalSolidList"/>
    <dgm:cxn modelId="{F3B513BE-D570-4745-8652-C1CE118BF81A}" type="presParOf" srcId="{0CE85581-9C8D-4E0A-8B36-E1B026655930}" destId="{DD42112E-063B-488D-BFCC-42908DAC16E0}" srcOrd="1" destOrd="0" presId="urn:microsoft.com/office/officeart/2018/2/layout/IconVerticalSolidList"/>
    <dgm:cxn modelId="{A1049949-8742-405C-A049-10971D92EF5A}" type="presParOf" srcId="{0CE85581-9C8D-4E0A-8B36-E1B026655930}" destId="{4C53D6EB-0FB6-4E0E-A7DA-3DC663176AA0}" srcOrd="2" destOrd="0" presId="urn:microsoft.com/office/officeart/2018/2/layout/IconVerticalSolidList"/>
    <dgm:cxn modelId="{143F1A3B-377C-498E-A67A-BAD113697DDF}" type="presParOf" srcId="{0CE85581-9C8D-4E0A-8B36-E1B026655930}" destId="{56ED92E7-3315-45F1-833F-29CA1C1049F1}" srcOrd="3" destOrd="0" presId="urn:microsoft.com/office/officeart/2018/2/layout/IconVerticalSolidList"/>
    <dgm:cxn modelId="{F33690BA-0230-415E-A14F-E7615A0BEC54}" type="presParOf" srcId="{AB6C259A-95D0-4D72-8FEC-DBD33F7B4591}" destId="{49A30011-7DDA-428A-915F-BD4934A0D607}" srcOrd="1" destOrd="0" presId="urn:microsoft.com/office/officeart/2018/2/layout/IconVerticalSolidList"/>
    <dgm:cxn modelId="{A1C6D5E2-7291-40C9-B3DA-250C7D6B1216}" type="presParOf" srcId="{AB6C259A-95D0-4D72-8FEC-DBD33F7B4591}" destId="{D97F1AE1-6663-45FA-849C-2B6E436E2423}" srcOrd="2" destOrd="0" presId="urn:microsoft.com/office/officeart/2018/2/layout/IconVerticalSolidList"/>
    <dgm:cxn modelId="{DEE1665A-0BEC-4F97-AA78-456F59AC461D}" type="presParOf" srcId="{D97F1AE1-6663-45FA-849C-2B6E436E2423}" destId="{F207EEC7-B986-4DD0-A7A8-F0A816B010BA}" srcOrd="0" destOrd="0" presId="urn:microsoft.com/office/officeart/2018/2/layout/IconVerticalSolidList"/>
    <dgm:cxn modelId="{6953240F-F840-4EAA-BED7-020971FE83EC}" type="presParOf" srcId="{D97F1AE1-6663-45FA-849C-2B6E436E2423}" destId="{E7BAA560-7A2E-4540-8DA5-F8EA5F79993C}" srcOrd="1" destOrd="0" presId="urn:microsoft.com/office/officeart/2018/2/layout/IconVerticalSolidList"/>
    <dgm:cxn modelId="{81859A58-C491-45DC-8611-3B05586724E2}" type="presParOf" srcId="{D97F1AE1-6663-45FA-849C-2B6E436E2423}" destId="{7EFF0565-998C-4A15-BC96-FEBECFAAF4E4}" srcOrd="2" destOrd="0" presId="urn:microsoft.com/office/officeart/2018/2/layout/IconVerticalSolidList"/>
    <dgm:cxn modelId="{5668DBBA-77EC-4C49-90A5-1F311ADB377D}" type="presParOf" srcId="{D97F1AE1-6663-45FA-849C-2B6E436E2423}" destId="{77039F27-38C2-413A-852A-4BAA6A3DAB89}" srcOrd="3" destOrd="0" presId="urn:microsoft.com/office/officeart/2018/2/layout/IconVerticalSolidList"/>
    <dgm:cxn modelId="{EF3373BE-A635-4C29-B575-F918266249D7}" type="presParOf" srcId="{AB6C259A-95D0-4D72-8FEC-DBD33F7B4591}" destId="{355EF9F8-CEAA-471C-A86A-9E51C5C751A0}" srcOrd="3" destOrd="0" presId="urn:microsoft.com/office/officeart/2018/2/layout/IconVerticalSolidList"/>
    <dgm:cxn modelId="{B880B1C2-774A-4484-A707-E075DCA0C690}" type="presParOf" srcId="{AB6C259A-95D0-4D72-8FEC-DBD33F7B4591}" destId="{1DB95215-4CBF-46A1-9F54-A1D4DE8477DF}" srcOrd="4" destOrd="0" presId="urn:microsoft.com/office/officeart/2018/2/layout/IconVerticalSolidList"/>
    <dgm:cxn modelId="{D228DAAE-9747-4756-A73B-6AEA23043C64}" type="presParOf" srcId="{1DB95215-4CBF-46A1-9F54-A1D4DE8477DF}" destId="{1253ED23-5C8C-4A4A-B4A6-ADD81A00B6DB}" srcOrd="0" destOrd="0" presId="urn:microsoft.com/office/officeart/2018/2/layout/IconVerticalSolidList"/>
    <dgm:cxn modelId="{C470601E-ED14-4134-8F17-28F2FBCE0518}" type="presParOf" srcId="{1DB95215-4CBF-46A1-9F54-A1D4DE8477DF}" destId="{260D7D66-E125-4DFF-B429-FBD4F40146BE}" srcOrd="1" destOrd="0" presId="urn:microsoft.com/office/officeart/2018/2/layout/IconVerticalSolidList"/>
    <dgm:cxn modelId="{E75BC432-B682-4B83-808E-1A7F9895312D}" type="presParOf" srcId="{1DB95215-4CBF-46A1-9F54-A1D4DE8477DF}" destId="{06BCD706-1EA9-4569-9135-078C64693FE0}" srcOrd="2" destOrd="0" presId="urn:microsoft.com/office/officeart/2018/2/layout/IconVerticalSolidList"/>
    <dgm:cxn modelId="{06CB754A-6B27-4AE4-8DB3-D3CBA9C40851}" type="presParOf" srcId="{1DB95215-4CBF-46A1-9F54-A1D4DE8477DF}" destId="{9B3D97B4-B829-4E9A-A9F0-03A01C1A3FD2}" srcOrd="3" destOrd="0" presId="urn:microsoft.com/office/officeart/2018/2/layout/IconVerticalSolidList"/>
    <dgm:cxn modelId="{A6CD46DC-C6C7-4CC8-AD6B-BACA7A1F0FB6}" type="presParOf" srcId="{AB6C259A-95D0-4D72-8FEC-DBD33F7B4591}" destId="{C74AD708-24BB-4AEB-8D6C-A84C7BFBFA4B}" srcOrd="5" destOrd="0" presId="urn:microsoft.com/office/officeart/2018/2/layout/IconVerticalSolidList"/>
    <dgm:cxn modelId="{C06904CD-B8BB-495D-BD4F-773F6CDDEC06}" type="presParOf" srcId="{AB6C259A-95D0-4D72-8FEC-DBD33F7B4591}" destId="{434C7ACC-EB3F-4B80-A720-9502056F4D6C}" srcOrd="6" destOrd="0" presId="urn:microsoft.com/office/officeart/2018/2/layout/IconVerticalSolidList"/>
    <dgm:cxn modelId="{70230054-5E9F-4DFA-93B1-CB6107D60A0F}" type="presParOf" srcId="{434C7ACC-EB3F-4B80-A720-9502056F4D6C}" destId="{94789A4F-6F84-474D-92EA-7E8660621669}" srcOrd="0" destOrd="0" presId="urn:microsoft.com/office/officeart/2018/2/layout/IconVerticalSolidList"/>
    <dgm:cxn modelId="{D0E05CD9-BA73-4EED-8D73-1430D9220274}" type="presParOf" srcId="{434C7ACC-EB3F-4B80-A720-9502056F4D6C}" destId="{35092E4E-44E4-4425-AF6A-C44698E3247A}" srcOrd="1" destOrd="0" presId="urn:microsoft.com/office/officeart/2018/2/layout/IconVerticalSolidList"/>
    <dgm:cxn modelId="{6CC99849-895F-42BF-BE8D-3074707DA228}" type="presParOf" srcId="{434C7ACC-EB3F-4B80-A720-9502056F4D6C}" destId="{2964CC97-2268-48A2-A9FE-64B3781633A5}" srcOrd="2" destOrd="0" presId="urn:microsoft.com/office/officeart/2018/2/layout/IconVerticalSolidList"/>
    <dgm:cxn modelId="{9B01E587-2FF2-4DA3-8420-5A4BECDF83A4}" type="presParOf" srcId="{434C7ACC-EB3F-4B80-A720-9502056F4D6C}" destId="{199198E8-9E85-415B-80AB-85EDF5B144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9F6515-0E0B-4DE5-8638-F0901DE2188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BC8648-6C96-41A3-927F-753566EEDE82}">
      <dgm:prSet/>
      <dgm:spPr/>
      <dgm:t>
        <a:bodyPr/>
        <a:lstStyle/>
        <a:p>
          <a:r>
            <a:rPr lang="en-US"/>
            <a:t>Include bill numbers if they are available</a:t>
          </a:r>
        </a:p>
      </dgm:t>
    </dgm:pt>
    <dgm:pt modelId="{A1141E5B-49C5-4298-89B1-B9DC0D3FDCD0}" type="parTrans" cxnId="{2C97AECF-E690-45DA-81B9-799160A5978C}">
      <dgm:prSet/>
      <dgm:spPr/>
      <dgm:t>
        <a:bodyPr/>
        <a:lstStyle/>
        <a:p>
          <a:endParaRPr lang="en-US"/>
        </a:p>
      </dgm:t>
    </dgm:pt>
    <dgm:pt modelId="{B73907F0-57FB-41C4-889E-DDC7EDA36487}" type="sibTrans" cxnId="{2C97AECF-E690-45DA-81B9-799160A5978C}">
      <dgm:prSet/>
      <dgm:spPr/>
      <dgm:t>
        <a:bodyPr/>
        <a:lstStyle/>
        <a:p>
          <a:endParaRPr lang="en-US"/>
        </a:p>
      </dgm:t>
    </dgm:pt>
    <dgm:pt modelId="{93020142-AA9D-4B3F-9D02-9D54D49F946F}">
      <dgm:prSet/>
      <dgm:spPr/>
      <dgm:t>
        <a:bodyPr/>
        <a:lstStyle/>
        <a:p>
          <a:r>
            <a:rPr lang="en-US"/>
            <a:t>Mention names of legislative first authors, if applicable</a:t>
          </a:r>
        </a:p>
      </dgm:t>
    </dgm:pt>
    <dgm:pt modelId="{31629FFB-CC08-4840-890F-E4E61F696E54}" type="parTrans" cxnId="{E69DA51F-E227-4D18-850C-118728C64015}">
      <dgm:prSet/>
      <dgm:spPr/>
      <dgm:t>
        <a:bodyPr/>
        <a:lstStyle/>
        <a:p>
          <a:endParaRPr lang="en-US"/>
        </a:p>
      </dgm:t>
    </dgm:pt>
    <dgm:pt modelId="{2F8BD61A-ABDD-4954-B82F-A4F8326A57BE}" type="sibTrans" cxnId="{E69DA51F-E227-4D18-850C-118728C64015}">
      <dgm:prSet/>
      <dgm:spPr/>
      <dgm:t>
        <a:bodyPr/>
        <a:lstStyle/>
        <a:p>
          <a:endParaRPr lang="en-US"/>
        </a:p>
      </dgm:t>
    </dgm:pt>
    <dgm:pt modelId="{EF823D64-10DF-47FF-A2D6-35EF1548B41C}">
      <dgm:prSet/>
      <dgm:spPr/>
      <dgm:t>
        <a:bodyPr/>
        <a:lstStyle/>
        <a:p>
          <a:r>
            <a:rPr lang="en-US"/>
            <a:t>Emphasize how the issue affects all Minnesotans</a:t>
          </a:r>
        </a:p>
      </dgm:t>
    </dgm:pt>
    <dgm:pt modelId="{F6A8FFE3-8622-4118-B60E-69787F96F95C}" type="parTrans" cxnId="{D05CA705-069D-4A94-9E17-CB55C4528223}">
      <dgm:prSet/>
      <dgm:spPr/>
      <dgm:t>
        <a:bodyPr/>
        <a:lstStyle/>
        <a:p>
          <a:endParaRPr lang="en-US"/>
        </a:p>
      </dgm:t>
    </dgm:pt>
    <dgm:pt modelId="{7B01161D-FC31-46BC-9BDD-58A67F2BF53D}" type="sibTrans" cxnId="{D05CA705-069D-4A94-9E17-CB55C4528223}">
      <dgm:prSet/>
      <dgm:spPr/>
      <dgm:t>
        <a:bodyPr/>
        <a:lstStyle/>
        <a:p>
          <a:endParaRPr lang="en-US"/>
        </a:p>
      </dgm:t>
    </dgm:pt>
    <dgm:pt modelId="{00634DF4-45DA-49FE-9835-42E4FBC9C348}">
      <dgm:prSet/>
      <dgm:spPr/>
      <dgm:t>
        <a:bodyPr/>
        <a:lstStyle/>
        <a:p>
          <a:r>
            <a:rPr lang="en-US"/>
            <a:t>Leave plenty of white space for legislators to take notes</a:t>
          </a:r>
        </a:p>
      </dgm:t>
    </dgm:pt>
    <dgm:pt modelId="{CB541C43-509B-40FA-A0A7-2B3D1413D5B3}" type="parTrans" cxnId="{0CC29AC7-2EE4-49D7-9D4E-B443D0DA4F68}">
      <dgm:prSet/>
      <dgm:spPr/>
      <dgm:t>
        <a:bodyPr/>
        <a:lstStyle/>
        <a:p>
          <a:endParaRPr lang="en-US"/>
        </a:p>
      </dgm:t>
    </dgm:pt>
    <dgm:pt modelId="{C0D9EBA8-181F-417F-A896-3B50376C6A8A}" type="sibTrans" cxnId="{0CC29AC7-2EE4-49D7-9D4E-B443D0DA4F68}">
      <dgm:prSet/>
      <dgm:spPr/>
      <dgm:t>
        <a:bodyPr/>
        <a:lstStyle/>
        <a:p>
          <a:endParaRPr lang="en-US"/>
        </a:p>
      </dgm:t>
    </dgm:pt>
    <dgm:pt modelId="{A4E6CD90-C846-49AE-8AAA-81D7370FA2AE}">
      <dgm:prSet/>
      <dgm:spPr/>
      <dgm:t>
        <a:bodyPr/>
        <a:lstStyle/>
        <a:p>
          <a:r>
            <a:rPr lang="en-US"/>
            <a:t>Detail is for the discussion</a:t>
          </a:r>
        </a:p>
      </dgm:t>
    </dgm:pt>
    <dgm:pt modelId="{4C5A7428-C7F0-491F-9851-BB67AC405039}" type="parTrans" cxnId="{0979FFA7-8DC0-4DF4-B375-A4683F5576FC}">
      <dgm:prSet/>
      <dgm:spPr/>
      <dgm:t>
        <a:bodyPr/>
        <a:lstStyle/>
        <a:p>
          <a:endParaRPr lang="en-US"/>
        </a:p>
      </dgm:t>
    </dgm:pt>
    <dgm:pt modelId="{6D9B35D4-184E-4F4E-903E-CBEB33CB5E5B}" type="sibTrans" cxnId="{0979FFA7-8DC0-4DF4-B375-A4683F5576FC}">
      <dgm:prSet/>
      <dgm:spPr/>
      <dgm:t>
        <a:bodyPr/>
        <a:lstStyle/>
        <a:p>
          <a:endParaRPr lang="en-US"/>
        </a:p>
      </dgm:t>
    </dgm:pt>
    <dgm:pt modelId="{4E2D8479-6127-4599-B500-D531A602B40C}">
      <dgm:prSet/>
      <dgm:spPr/>
      <dgm:t>
        <a:bodyPr/>
        <a:lstStyle/>
        <a:p>
          <a:r>
            <a:rPr lang="en-US"/>
            <a:t>Name groups also in support of the issue</a:t>
          </a:r>
        </a:p>
      </dgm:t>
    </dgm:pt>
    <dgm:pt modelId="{27F54C6B-3445-4A81-BE8D-2946C1255851}" type="parTrans" cxnId="{F53DE57B-8E19-4555-A991-2CD21ACFDC2F}">
      <dgm:prSet/>
      <dgm:spPr/>
      <dgm:t>
        <a:bodyPr/>
        <a:lstStyle/>
        <a:p>
          <a:endParaRPr lang="en-US"/>
        </a:p>
      </dgm:t>
    </dgm:pt>
    <dgm:pt modelId="{EEDB3A96-697C-4213-9DE4-CF598ECDCA3C}" type="sibTrans" cxnId="{F53DE57B-8E19-4555-A991-2CD21ACFDC2F}">
      <dgm:prSet/>
      <dgm:spPr/>
      <dgm:t>
        <a:bodyPr/>
        <a:lstStyle/>
        <a:p>
          <a:endParaRPr lang="en-US"/>
        </a:p>
      </dgm:t>
    </dgm:pt>
    <dgm:pt modelId="{1ED8FB86-29F4-974D-B860-1E98DD18E128}" type="pres">
      <dgm:prSet presAssocID="{6F9F6515-0E0B-4DE5-8638-F0901DE21881}" presName="vert0" presStyleCnt="0">
        <dgm:presLayoutVars>
          <dgm:dir/>
          <dgm:animOne val="branch"/>
          <dgm:animLvl val="lvl"/>
        </dgm:presLayoutVars>
      </dgm:prSet>
      <dgm:spPr/>
    </dgm:pt>
    <dgm:pt modelId="{7693A3DE-98F6-BD48-8A08-D01836C4D9CF}" type="pres">
      <dgm:prSet presAssocID="{47BC8648-6C96-41A3-927F-753566EEDE82}" presName="thickLine" presStyleLbl="alignNode1" presStyleIdx="0" presStyleCnt="6"/>
      <dgm:spPr/>
    </dgm:pt>
    <dgm:pt modelId="{B7B66E16-6088-7E4D-A423-1A2893EBF6D5}" type="pres">
      <dgm:prSet presAssocID="{47BC8648-6C96-41A3-927F-753566EEDE82}" presName="horz1" presStyleCnt="0"/>
      <dgm:spPr/>
    </dgm:pt>
    <dgm:pt modelId="{88F8817E-58F5-294E-BA35-771C06F0A912}" type="pres">
      <dgm:prSet presAssocID="{47BC8648-6C96-41A3-927F-753566EEDE82}" presName="tx1" presStyleLbl="revTx" presStyleIdx="0" presStyleCnt="6"/>
      <dgm:spPr/>
    </dgm:pt>
    <dgm:pt modelId="{95D95BCE-9CAA-9045-AECB-EEAAC792C300}" type="pres">
      <dgm:prSet presAssocID="{47BC8648-6C96-41A3-927F-753566EEDE82}" presName="vert1" presStyleCnt="0"/>
      <dgm:spPr/>
    </dgm:pt>
    <dgm:pt modelId="{956F0567-9FD0-D645-BBF4-2AA252C6E590}" type="pres">
      <dgm:prSet presAssocID="{93020142-AA9D-4B3F-9D02-9D54D49F946F}" presName="thickLine" presStyleLbl="alignNode1" presStyleIdx="1" presStyleCnt="6"/>
      <dgm:spPr/>
    </dgm:pt>
    <dgm:pt modelId="{ECA4E24A-9749-CE4A-ABF6-665458CD8E52}" type="pres">
      <dgm:prSet presAssocID="{93020142-AA9D-4B3F-9D02-9D54D49F946F}" presName="horz1" presStyleCnt="0"/>
      <dgm:spPr/>
    </dgm:pt>
    <dgm:pt modelId="{E9944D3A-8098-F44D-B05E-9D73B7F04653}" type="pres">
      <dgm:prSet presAssocID="{93020142-AA9D-4B3F-9D02-9D54D49F946F}" presName="tx1" presStyleLbl="revTx" presStyleIdx="1" presStyleCnt="6"/>
      <dgm:spPr/>
    </dgm:pt>
    <dgm:pt modelId="{0F7BEF7B-A444-5F4A-92EA-83417D9F93BB}" type="pres">
      <dgm:prSet presAssocID="{93020142-AA9D-4B3F-9D02-9D54D49F946F}" presName="vert1" presStyleCnt="0"/>
      <dgm:spPr/>
    </dgm:pt>
    <dgm:pt modelId="{4B7C28F0-53D7-F346-8407-C24C9303E200}" type="pres">
      <dgm:prSet presAssocID="{EF823D64-10DF-47FF-A2D6-35EF1548B41C}" presName="thickLine" presStyleLbl="alignNode1" presStyleIdx="2" presStyleCnt="6"/>
      <dgm:spPr/>
    </dgm:pt>
    <dgm:pt modelId="{F93EB5F6-DB5C-B444-A4D5-387FA11ED535}" type="pres">
      <dgm:prSet presAssocID="{EF823D64-10DF-47FF-A2D6-35EF1548B41C}" presName="horz1" presStyleCnt="0"/>
      <dgm:spPr/>
    </dgm:pt>
    <dgm:pt modelId="{63BA3949-7125-D746-87A5-A24C44D2856A}" type="pres">
      <dgm:prSet presAssocID="{EF823D64-10DF-47FF-A2D6-35EF1548B41C}" presName="tx1" presStyleLbl="revTx" presStyleIdx="2" presStyleCnt="6"/>
      <dgm:spPr/>
    </dgm:pt>
    <dgm:pt modelId="{9C67BCC0-4FAD-5E42-9F90-8E67587E7EDB}" type="pres">
      <dgm:prSet presAssocID="{EF823D64-10DF-47FF-A2D6-35EF1548B41C}" presName="vert1" presStyleCnt="0"/>
      <dgm:spPr/>
    </dgm:pt>
    <dgm:pt modelId="{CA3E7C5F-C0CE-F941-B3AC-70D379CBAF35}" type="pres">
      <dgm:prSet presAssocID="{00634DF4-45DA-49FE-9835-42E4FBC9C348}" presName="thickLine" presStyleLbl="alignNode1" presStyleIdx="3" presStyleCnt="6"/>
      <dgm:spPr/>
    </dgm:pt>
    <dgm:pt modelId="{B05B3A27-01CF-DD43-98A7-7F9A6B51EBB1}" type="pres">
      <dgm:prSet presAssocID="{00634DF4-45DA-49FE-9835-42E4FBC9C348}" presName="horz1" presStyleCnt="0"/>
      <dgm:spPr/>
    </dgm:pt>
    <dgm:pt modelId="{03D48190-C602-AF4E-82DA-94CD2EF12983}" type="pres">
      <dgm:prSet presAssocID="{00634DF4-45DA-49FE-9835-42E4FBC9C348}" presName="tx1" presStyleLbl="revTx" presStyleIdx="3" presStyleCnt="6"/>
      <dgm:spPr/>
    </dgm:pt>
    <dgm:pt modelId="{D6CBCE14-B590-E34B-B34F-B62B6667F8DC}" type="pres">
      <dgm:prSet presAssocID="{00634DF4-45DA-49FE-9835-42E4FBC9C348}" presName="vert1" presStyleCnt="0"/>
      <dgm:spPr/>
    </dgm:pt>
    <dgm:pt modelId="{AC97BEBD-3037-754C-9378-554423350E69}" type="pres">
      <dgm:prSet presAssocID="{A4E6CD90-C846-49AE-8AAA-81D7370FA2AE}" presName="thickLine" presStyleLbl="alignNode1" presStyleIdx="4" presStyleCnt="6"/>
      <dgm:spPr/>
    </dgm:pt>
    <dgm:pt modelId="{4F0DDDFD-35B2-2E44-A9A0-E33F8E0F6481}" type="pres">
      <dgm:prSet presAssocID="{A4E6CD90-C846-49AE-8AAA-81D7370FA2AE}" presName="horz1" presStyleCnt="0"/>
      <dgm:spPr/>
    </dgm:pt>
    <dgm:pt modelId="{53017D06-D660-CA46-A143-B4C1605A702B}" type="pres">
      <dgm:prSet presAssocID="{A4E6CD90-C846-49AE-8AAA-81D7370FA2AE}" presName="tx1" presStyleLbl="revTx" presStyleIdx="4" presStyleCnt="6"/>
      <dgm:spPr/>
    </dgm:pt>
    <dgm:pt modelId="{107B3CF6-4EEC-4748-B05B-AAD4813F0DD6}" type="pres">
      <dgm:prSet presAssocID="{A4E6CD90-C846-49AE-8AAA-81D7370FA2AE}" presName="vert1" presStyleCnt="0"/>
      <dgm:spPr/>
    </dgm:pt>
    <dgm:pt modelId="{84E352E8-DF4B-3B4E-8321-E87C36F4114E}" type="pres">
      <dgm:prSet presAssocID="{4E2D8479-6127-4599-B500-D531A602B40C}" presName="thickLine" presStyleLbl="alignNode1" presStyleIdx="5" presStyleCnt="6"/>
      <dgm:spPr/>
    </dgm:pt>
    <dgm:pt modelId="{7782EED6-0090-6C44-B964-8AE9AD65A1CE}" type="pres">
      <dgm:prSet presAssocID="{4E2D8479-6127-4599-B500-D531A602B40C}" presName="horz1" presStyleCnt="0"/>
      <dgm:spPr/>
    </dgm:pt>
    <dgm:pt modelId="{0AFFAD4C-3D4F-954A-AD9E-9A9CBF3335D1}" type="pres">
      <dgm:prSet presAssocID="{4E2D8479-6127-4599-B500-D531A602B40C}" presName="tx1" presStyleLbl="revTx" presStyleIdx="5" presStyleCnt="6"/>
      <dgm:spPr/>
    </dgm:pt>
    <dgm:pt modelId="{252A80FC-AF5C-9E4D-AB32-076E84A14BF6}" type="pres">
      <dgm:prSet presAssocID="{4E2D8479-6127-4599-B500-D531A602B40C}" presName="vert1" presStyleCnt="0"/>
      <dgm:spPr/>
    </dgm:pt>
  </dgm:ptLst>
  <dgm:cxnLst>
    <dgm:cxn modelId="{D05CA705-069D-4A94-9E17-CB55C4528223}" srcId="{6F9F6515-0E0B-4DE5-8638-F0901DE21881}" destId="{EF823D64-10DF-47FF-A2D6-35EF1548B41C}" srcOrd="2" destOrd="0" parTransId="{F6A8FFE3-8622-4118-B60E-69787F96F95C}" sibTransId="{7B01161D-FC31-46BC-9BDD-58A67F2BF53D}"/>
    <dgm:cxn modelId="{E69DA51F-E227-4D18-850C-118728C64015}" srcId="{6F9F6515-0E0B-4DE5-8638-F0901DE21881}" destId="{93020142-AA9D-4B3F-9D02-9D54D49F946F}" srcOrd="1" destOrd="0" parTransId="{31629FFB-CC08-4840-890F-E4E61F696E54}" sibTransId="{2F8BD61A-ABDD-4954-B82F-A4F8326A57BE}"/>
    <dgm:cxn modelId="{B33E0520-1E1A-0D48-AA60-B9923DD83088}" type="presOf" srcId="{A4E6CD90-C846-49AE-8AAA-81D7370FA2AE}" destId="{53017D06-D660-CA46-A143-B4C1605A702B}" srcOrd="0" destOrd="0" presId="urn:microsoft.com/office/officeart/2008/layout/LinedList"/>
    <dgm:cxn modelId="{F53DE57B-8E19-4555-A991-2CD21ACFDC2F}" srcId="{6F9F6515-0E0B-4DE5-8638-F0901DE21881}" destId="{4E2D8479-6127-4599-B500-D531A602B40C}" srcOrd="5" destOrd="0" parTransId="{27F54C6B-3445-4A81-BE8D-2946C1255851}" sibTransId="{EEDB3A96-697C-4213-9DE4-CF598ECDCA3C}"/>
    <dgm:cxn modelId="{0BABF59F-D9FF-554D-9E27-F5C584FA5157}" type="presOf" srcId="{00634DF4-45DA-49FE-9835-42E4FBC9C348}" destId="{03D48190-C602-AF4E-82DA-94CD2EF12983}" srcOrd="0" destOrd="0" presId="urn:microsoft.com/office/officeart/2008/layout/LinedList"/>
    <dgm:cxn modelId="{0979FFA7-8DC0-4DF4-B375-A4683F5576FC}" srcId="{6F9F6515-0E0B-4DE5-8638-F0901DE21881}" destId="{A4E6CD90-C846-49AE-8AAA-81D7370FA2AE}" srcOrd="4" destOrd="0" parTransId="{4C5A7428-C7F0-491F-9851-BB67AC405039}" sibTransId="{6D9B35D4-184E-4F4E-903E-CBEB33CB5E5B}"/>
    <dgm:cxn modelId="{0CC29AC7-2EE4-49D7-9D4E-B443D0DA4F68}" srcId="{6F9F6515-0E0B-4DE5-8638-F0901DE21881}" destId="{00634DF4-45DA-49FE-9835-42E4FBC9C348}" srcOrd="3" destOrd="0" parTransId="{CB541C43-509B-40FA-A0A7-2B3D1413D5B3}" sibTransId="{C0D9EBA8-181F-417F-A896-3B50376C6A8A}"/>
    <dgm:cxn modelId="{D8F870CB-A895-054F-ABC2-DB7E1B273DC5}" type="presOf" srcId="{93020142-AA9D-4B3F-9D02-9D54D49F946F}" destId="{E9944D3A-8098-F44D-B05E-9D73B7F04653}" srcOrd="0" destOrd="0" presId="urn:microsoft.com/office/officeart/2008/layout/LinedList"/>
    <dgm:cxn modelId="{2C97AECF-E690-45DA-81B9-799160A5978C}" srcId="{6F9F6515-0E0B-4DE5-8638-F0901DE21881}" destId="{47BC8648-6C96-41A3-927F-753566EEDE82}" srcOrd="0" destOrd="0" parTransId="{A1141E5B-49C5-4298-89B1-B9DC0D3FDCD0}" sibTransId="{B73907F0-57FB-41C4-889E-DDC7EDA36487}"/>
    <dgm:cxn modelId="{C326C0D5-4E34-F04D-9CAD-217ECEAFDCEC}" type="presOf" srcId="{47BC8648-6C96-41A3-927F-753566EEDE82}" destId="{88F8817E-58F5-294E-BA35-771C06F0A912}" srcOrd="0" destOrd="0" presId="urn:microsoft.com/office/officeart/2008/layout/LinedList"/>
    <dgm:cxn modelId="{7E38B3E4-62F4-FC40-85C2-C186D2CE18E8}" type="presOf" srcId="{4E2D8479-6127-4599-B500-D531A602B40C}" destId="{0AFFAD4C-3D4F-954A-AD9E-9A9CBF3335D1}" srcOrd="0" destOrd="0" presId="urn:microsoft.com/office/officeart/2008/layout/LinedList"/>
    <dgm:cxn modelId="{A64743EE-5693-7245-83F3-4449FEF08968}" type="presOf" srcId="{6F9F6515-0E0B-4DE5-8638-F0901DE21881}" destId="{1ED8FB86-29F4-974D-B860-1E98DD18E128}" srcOrd="0" destOrd="0" presId="urn:microsoft.com/office/officeart/2008/layout/LinedList"/>
    <dgm:cxn modelId="{037FFAFD-97E9-F24E-9849-A55B0078B589}" type="presOf" srcId="{EF823D64-10DF-47FF-A2D6-35EF1548B41C}" destId="{63BA3949-7125-D746-87A5-A24C44D2856A}" srcOrd="0" destOrd="0" presId="urn:microsoft.com/office/officeart/2008/layout/LinedList"/>
    <dgm:cxn modelId="{E9A5886F-BFF1-3944-BD07-337F9C7D31D2}" type="presParOf" srcId="{1ED8FB86-29F4-974D-B860-1E98DD18E128}" destId="{7693A3DE-98F6-BD48-8A08-D01836C4D9CF}" srcOrd="0" destOrd="0" presId="urn:microsoft.com/office/officeart/2008/layout/LinedList"/>
    <dgm:cxn modelId="{EB28CA22-59D4-3045-ADB1-B5F003A5A531}" type="presParOf" srcId="{1ED8FB86-29F4-974D-B860-1E98DD18E128}" destId="{B7B66E16-6088-7E4D-A423-1A2893EBF6D5}" srcOrd="1" destOrd="0" presId="urn:microsoft.com/office/officeart/2008/layout/LinedList"/>
    <dgm:cxn modelId="{1BFC263D-EC22-A743-B987-E95C96C41B4C}" type="presParOf" srcId="{B7B66E16-6088-7E4D-A423-1A2893EBF6D5}" destId="{88F8817E-58F5-294E-BA35-771C06F0A912}" srcOrd="0" destOrd="0" presId="urn:microsoft.com/office/officeart/2008/layout/LinedList"/>
    <dgm:cxn modelId="{2EF04693-247E-5445-BE85-B5E0A44CB2D2}" type="presParOf" srcId="{B7B66E16-6088-7E4D-A423-1A2893EBF6D5}" destId="{95D95BCE-9CAA-9045-AECB-EEAAC792C300}" srcOrd="1" destOrd="0" presId="urn:microsoft.com/office/officeart/2008/layout/LinedList"/>
    <dgm:cxn modelId="{CBD7DC21-EEF5-8D44-803A-1BC714EA9858}" type="presParOf" srcId="{1ED8FB86-29F4-974D-B860-1E98DD18E128}" destId="{956F0567-9FD0-D645-BBF4-2AA252C6E590}" srcOrd="2" destOrd="0" presId="urn:microsoft.com/office/officeart/2008/layout/LinedList"/>
    <dgm:cxn modelId="{BB534A59-1FA7-9746-B635-52F838FC9BB8}" type="presParOf" srcId="{1ED8FB86-29F4-974D-B860-1E98DD18E128}" destId="{ECA4E24A-9749-CE4A-ABF6-665458CD8E52}" srcOrd="3" destOrd="0" presId="urn:microsoft.com/office/officeart/2008/layout/LinedList"/>
    <dgm:cxn modelId="{8CBE3184-B640-854C-947E-ED9ED78EE88C}" type="presParOf" srcId="{ECA4E24A-9749-CE4A-ABF6-665458CD8E52}" destId="{E9944D3A-8098-F44D-B05E-9D73B7F04653}" srcOrd="0" destOrd="0" presId="urn:microsoft.com/office/officeart/2008/layout/LinedList"/>
    <dgm:cxn modelId="{88452227-0ABD-FD45-9DFB-27E39E09EAD1}" type="presParOf" srcId="{ECA4E24A-9749-CE4A-ABF6-665458CD8E52}" destId="{0F7BEF7B-A444-5F4A-92EA-83417D9F93BB}" srcOrd="1" destOrd="0" presId="urn:microsoft.com/office/officeart/2008/layout/LinedList"/>
    <dgm:cxn modelId="{E1FEB89B-698F-8146-8A67-6999693B4560}" type="presParOf" srcId="{1ED8FB86-29F4-974D-B860-1E98DD18E128}" destId="{4B7C28F0-53D7-F346-8407-C24C9303E200}" srcOrd="4" destOrd="0" presId="urn:microsoft.com/office/officeart/2008/layout/LinedList"/>
    <dgm:cxn modelId="{6352EECB-F28B-9F4D-A20C-B3ED3D123296}" type="presParOf" srcId="{1ED8FB86-29F4-974D-B860-1E98DD18E128}" destId="{F93EB5F6-DB5C-B444-A4D5-387FA11ED535}" srcOrd="5" destOrd="0" presId="urn:microsoft.com/office/officeart/2008/layout/LinedList"/>
    <dgm:cxn modelId="{9AD2F6E6-EC88-1348-ADA9-01A1E7B9A67B}" type="presParOf" srcId="{F93EB5F6-DB5C-B444-A4D5-387FA11ED535}" destId="{63BA3949-7125-D746-87A5-A24C44D2856A}" srcOrd="0" destOrd="0" presId="urn:microsoft.com/office/officeart/2008/layout/LinedList"/>
    <dgm:cxn modelId="{7D445CD3-3A9B-9849-B4CC-B9B8F8464421}" type="presParOf" srcId="{F93EB5F6-DB5C-B444-A4D5-387FA11ED535}" destId="{9C67BCC0-4FAD-5E42-9F90-8E67587E7EDB}" srcOrd="1" destOrd="0" presId="urn:microsoft.com/office/officeart/2008/layout/LinedList"/>
    <dgm:cxn modelId="{F8D2C8E7-1194-9E43-95EE-7B1834305389}" type="presParOf" srcId="{1ED8FB86-29F4-974D-B860-1E98DD18E128}" destId="{CA3E7C5F-C0CE-F941-B3AC-70D379CBAF35}" srcOrd="6" destOrd="0" presId="urn:microsoft.com/office/officeart/2008/layout/LinedList"/>
    <dgm:cxn modelId="{CA5D01B4-05D4-0840-89AD-DA0962945B80}" type="presParOf" srcId="{1ED8FB86-29F4-974D-B860-1E98DD18E128}" destId="{B05B3A27-01CF-DD43-98A7-7F9A6B51EBB1}" srcOrd="7" destOrd="0" presId="urn:microsoft.com/office/officeart/2008/layout/LinedList"/>
    <dgm:cxn modelId="{C4400504-A264-8841-A10A-07F4F2B7ABD8}" type="presParOf" srcId="{B05B3A27-01CF-DD43-98A7-7F9A6B51EBB1}" destId="{03D48190-C602-AF4E-82DA-94CD2EF12983}" srcOrd="0" destOrd="0" presId="urn:microsoft.com/office/officeart/2008/layout/LinedList"/>
    <dgm:cxn modelId="{A7DA9B63-94DE-4346-AB9A-FBE7FB917801}" type="presParOf" srcId="{B05B3A27-01CF-DD43-98A7-7F9A6B51EBB1}" destId="{D6CBCE14-B590-E34B-B34F-B62B6667F8DC}" srcOrd="1" destOrd="0" presId="urn:microsoft.com/office/officeart/2008/layout/LinedList"/>
    <dgm:cxn modelId="{D593D83D-6744-254F-9C59-5265A07277D5}" type="presParOf" srcId="{1ED8FB86-29F4-974D-B860-1E98DD18E128}" destId="{AC97BEBD-3037-754C-9378-554423350E69}" srcOrd="8" destOrd="0" presId="urn:microsoft.com/office/officeart/2008/layout/LinedList"/>
    <dgm:cxn modelId="{1DBC99DD-5F1F-1E4F-A08C-B0E18A94D4B9}" type="presParOf" srcId="{1ED8FB86-29F4-974D-B860-1E98DD18E128}" destId="{4F0DDDFD-35B2-2E44-A9A0-E33F8E0F6481}" srcOrd="9" destOrd="0" presId="urn:microsoft.com/office/officeart/2008/layout/LinedList"/>
    <dgm:cxn modelId="{FA601E1C-6C6E-C14C-93FA-05FA94431060}" type="presParOf" srcId="{4F0DDDFD-35B2-2E44-A9A0-E33F8E0F6481}" destId="{53017D06-D660-CA46-A143-B4C1605A702B}" srcOrd="0" destOrd="0" presId="urn:microsoft.com/office/officeart/2008/layout/LinedList"/>
    <dgm:cxn modelId="{B5816BD3-42B3-C147-8920-0B7DF7D7CBA2}" type="presParOf" srcId="{4F0DDDFD-35B2-2E44-A9A0-E33F8E0F6481}" destId="{107B3CF6-4EEC-4748-B05B-AAD4813F0DD6}" srcOrd="1" destOrd="0" presId="urn:microsoft.com/office/officeart/2008/layout/LinedList"/>
    <dgm:cxn modelId="{0CE4D747-0C3C-3B49-9181-F6929D18A7E0}" type="presParOf" srcId="{1ED8FB86-29F4-974D-B860-1E98DD18E128}" destId="{84E352E8-DF4B-3B4E-8321-E87C36F4114E}" srcOrd="10" destOrd="0" presId="urn:microsoft.com/office/officeart/2008/layout/LinedList"/>
    <dgm:cxn modelId="{B5BB4000-6063-CB43-8577-D60581AB2D9C}" type="presParOf" srcId="{1ED8FB86-29F4-974D-B860-1E98DD18E128}" destId="{7782EED6-0090-6C44-B964-8AE9AD65A1CE}" srcOrd="11" destOrd="0" presId="urn:microsoft.com/office/officeart/2008/layout/LinedList"/>
    <dgm:cxn modelId="{531CA1A0-30C4-924F-AD35-682D26C9A45C}" type="presParOf" srcId="{7782EED6-0090-6C44-B964-8AE9AD65A1CE}" destId="{0AFFAD4C-3D4F-954A-AD9E-9A9CBF3335D1}" srcOrd="0" destOrd="0" presId="urn:microsoft.com/office/officeart/2008/layout/LinedList"/>
    <dgm:cxn modelId="{9FA68EC7-8D7A-654E-8479-DC96247C3779}" type="presParOf" srcId="{7782EED6-0090-6C44-B964-8AE9AD65A1CE}" destId="{252A80FC-AF5C-9E4D-AB32-076E84A14B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C85E0-79E6-43D2-8C0F-985CB8BCD4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02D94B-EAE8-4E18-9343-D1639062B573}">
      <dgm:prSet/>
      <dgm:spPr/>
      <dgm:t>
        <a:bodyPr/>
        <a:lstStyle/>
        <a:p>
          <a:r>
            <a:rPr lang="en-US"/>
            <a:t>Used to educate the legislator about significant overarching issues</a:t>
          </a:r>
        </a:p>
      </dgm:t>
    </dgm:pt>
    <dgm:pt modelId="{0D9F39B0-466D-4FBE-965E-89D92FF87519}" type="parTrans" cxnId="{489F728F-08B2-4E96-825D-C407BF6EBD01}">
      <dgm:prSet/>
      <dgm:spPr/>
      <dgm:t>
        <a:bodyPr/>
        <a:lstStyle/>
        <a:p>
          <a:endParaRPr lang="en-US"/>
        </a:p>
      </dgm:t>
    </dgm:pt>
    <dgm:pt modelId="{7890DB63-5D95-441A-9898-E1B9C71B19A8}" type="sibTrans" cxnId="{489F728F-08B2-4E96-825D-C407BF6EBD01}">
      <dgm:prSet/>
      <dgm:spPr/>
      <dgm:t>
        <a:bodyPr/>
        <a:lstStyle/>
        <a:p>
          <a:endParaRPr lang="en-US"/>
        </a:p>
      </dgm:t>
    </dgm:pt>
    <dgm:pt modelId="{87898671-62ED-449C-BE51-95045757EB5D}">
      <dgm:prSet/>
      <dgm:spPr/>
      <dgm:t>
        <a:bodyPr/>
        <a:lstStyle/>
        <a:p>
          <a:r>
            <a:rPr lang="en-US"/>
            <a:t>Examples might be legalization of recreational cannabis or Medical Assistance rate restructuring</a:t>
          </a:r>
        </a:p>
      </dgm:t>
    </dgm:pt>
    <dgm:pt modelId="{16F8ECCF-E1C2-48E3-BD21-9B5F852D8B02}" type="parTrans" cxnId="{BBE5B51C-606F-461A-BAF7-FAB22F0FE903}">
      <dgm:prSet/>
      <dgm:spPr/>
      <dgm:t>
        <a:bodyPr/>
        <a:lstStyle/>
        <a:p>
          <a:endParaRPr lang="en-US"/>
        </a:p>
      </dgm:t>
    </dgm:pt>
    <dgm:pt modelId="{A932B290-E589-4220-9B22-1D7DBDCBDFC1}" type="sibTrans" cxnId="{BBE5B51C-606F-461A-BAF7-FAB22F0FE903}">
      <dgm:prSet/>
      <dgm:spPr/>
      <dgm:t>
        <a:bodyPr/>
        <a:lstStyle/>
        <a:p>
          <a:endParaRPr lang="en-US"/>
        </a:p>
      </dgm:t>
    </dgm:pt>
    <dgm:pt modelId="{4471874F-FA72-6642-A64D-83B77642193A}" type="pres">
      <dgm:prSet presAssocID="{457C85E0-79E6-43D2-8C0F-985CB8BCD4D2}" presName="linear" presStyleCnt="0">
        <dgm:presLayoutVars>
          <dgm:animLvl val="lvl"/>
          <dgm:resizeHandles val="exact"/>
        </dgm:presLayoutVars>
      </dgm:prSet>
      <dgm:spPr/>
    </dgm:pt>
    <dgm:pt modelId="{30AC1F9C-316E-0D4C-8C08-F62C763B5374}" type="pres">
      <dgm:prSet presAssocID="{3302D94B-EAE8-4E18-9343-D1639062B5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56DAB5-5639-B746-86B7-21DE040E6F8B}" type="pres">
      <dgm:prSet presAssocID="{7890DB63-5D95-441A-9898-E1B9C71B19A8}" presName="spacer" presStyleCnt="0"/>
      <dgm:spPr/>
    </dgm:pt>
    <dgm:pt modelId="{807AB3D0-2385-F54E-9CD6-F5B7D0F29626}" type="pres">
      <dgm:prSet presAssocID="{87898671-62ED-449C-BE51-95045757EB5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BE5B51C-606F-461A-BAF7-FAB22F0FE903}" srcId="{457C85E0-79E6-43D2-8C0F-985CB8BCD4D2}" destId="{87898671-62ED-449C-BE51-95045757EB5D}" srcOrd="1" destOrd="0" parTransId="{16F8ECCF-E1C2-48E3-BD21-9B5F852D8B02}" sibTransId="{A932B290-E589-4220-9B22-1D7DBDCBDFC1}"/>
    <dgm:cxn modelId="{A9BF9B85-3DF9-FF42-8A6B-9723B3D4740F}" type="presOf" srcId="{3302D94B-EAE8-4E18-9343-D1639062B573}" destId="{30AC1F9C-316E-0D4C-8C08-F62C763B5374}" srcOrd="0" destOrd="0" presId="urn:microsoft.com/office/officeart/2005/8/layout/vList2"/>
    <dgm:cxn modelId="{489F728F-08B2-4E96-825D-C407BF6EBD01}" srcId="{457C85E0-79E6-43D2-8C0F-985CB8BCD4D2}" destId="{3302D94B-EAE8-4E18-9343-D1639062B573}" srcOrd="0" destOrd="0" parTransId="{0D9F39B0-466D-4FBE-965E-89D92FF87519}" sibTransId="{7890DB63-5D95-441A-9898-E1B9C71B19A8}"/>
    <dgm:cxn modelId="{881B38BB-AE6B-9547-8BC8-4F37103B85AF}" type="presOf" srcId="{87898671-62ED-449C-BE51-95045757EB5D}" destId="{807AB3D0-2385-F54E-9CD6-F5B7D0F29626}" srcOrd="0" destOrd="0" presId="urn:microsoft.com/office/officeart/2005/8/layout/vList2"/>
    <dgm:cxn modelId="{C962F5CE-4EEF-E74B-96BF-C6B6D2F07A52}" type="presOf" srcId="{457C85E0-79E6-43D2-8C0F-985CB8BCD4D2}" destId="{4471874F-FA72-6642-A64D-83B77642193A}" srcOrd="0" destOrd="0" presId="urn:microsoft.com/office/officeart/2005/8/layout/vList2"/>
    <dgm:cxn modelId="{13DF61BC-A29B-4549-A41C-E49AC77A0D8E}" type="presParOf" srcId="{4471874F-FA72-6642-A64D-83B77642193A}" destId="{30AC1F9C-316E-0D4C-8C08-F62C763B5374}" srcOrd="0" destOrd="0" presId="urn:microsoft.com/office/officeart/2005/8/layout/vList2"/>
    <dgm:cxn modelId="{C1E4B94C-7848-6740-A5CC-5A3990AD9D32}" type="presParOf" srcId="{4471874F-FA72-6642-A64D-83B77642193A}" destId="{E956DAB5-5639-B746-86B7-21DE040E6F8B}" srcOrd="1" destOrd="0" presId="urn:microsoft.com/office/officeart/2005/8/layout/vList2"/>
    <dgm:cxn modelId="{C60B03D3-B920-7540-91D9-4D8DCF357910}" type="presParOf" srcId="{4471874F-FA72-6642-A64D-83B77642193A}" destId="{807AB3D0-2385-F54E-9CD6-F5B7D0F296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E704A-0725-4766-AD91-337F7FA8402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BA0441-1949-4981-B655-43675267DAAA}">
      <dgm:prSet/>
      <dgm:spPr/>
      <dgm:t>
        <a:bodyPr/>
        <a:lstStyle/>
        <a:p>
          <a:pPr algn="ctr"/>
          <a:r>
            <a:rPr lang="en-US" i="1" dirty="0"/>
            <a:t>Highlight the request of the Legislator</a:t>
          </a:r>
          <a:endParaRPr lang="en-US" dirty="0"/>
        </a:p>
      </dgm:t>
    </dgm:pt>
    <dgm:pt modelId="{9175CF68-5C18-42F2-8FC7-8C6F6164317C}" type="parTrans" cxnId="{64C5B65D-9C58-46C8-B788-CBC3A3D71212}">
      <dgm:prSet/>
      <dgm:spPr/>
      <dgm:t>
        <a:bodyPr/>
        <a:lstStyle/>
        <a:p>
          <a:endParaRPr lang="en-US"/>
        </a:p>
      </dgm:t>
    </dgm:pt>
    <dgm:pt modelId="{67D06FA0-4897-4BA3-BFA2-FD4781FFEEE5}" type="sibTrans" cxnId="{64C5B65D-9C58-46C8-B788-CBC3A3D71212}">
      <dgm:prSet/>
      <dgm:spPr/>
      <dgm:t>
        <a:bodyPr/>
        <a:lstStyle/>
        <a:p>
          <a:endParaRPr lang="en-US"/>
        </a:p>
      </dgm:t>
    </dgm:pt>
    <dgm:pt modelId="{657E38C3-90E0-498B-B618-338F7F19AE80}">
      <dgm:prSet/>
      <dgm:spPr/>
      <dgm:t>
        <a:bodyPr/>
        <a:lstStyle/>
        <a:p>
          <a:pPr algn="ctr"/>
          <a:r>
            <a:rPr lang="en-US" i="1" dirty="0"/>
            <a:t>“We are asking that you take a leadership role in introducing a bill to address the problematic rate structure in Medical Assistance”</a:t>
          </a:r>
          <a:endParaRPr lang="en-US" dirty="0"/>
        </a:p>
      </dgm:t>
    </dgm:pt>
    <dgm:pt modelId="{A1CC962F-DF0A-490E-A327-BCAB3F0BDDE4}" type="parTrans" cxnId="{FD4A2DA1-B463-4686-9208-F349DB92A7BD}">
      <dgm:prSet/>
      <dgm:spPr/>
      <dgm:t>
        <a:bodyPr/>
        <a:lstStyle/>
        <a:p>
          <a:endParaRPr lang="en-US"/>
        </a:p>
      </dgm:t>
    </dgm:pt>
    <dgm:pt modelId="{AE1118D6-1440-4BB1-9C46-1968D555AFAD}" type="sibTrans" cxnId="{FD4A2DA1-B463-4686-9208-F349DB92A7BD}">
      <dgm:prSet/>
      <dgm:spPr/>
      <dgm:t>
        <a:bodyPr/>
        <a:lstStyle/>
        <a:p>
          <a:endParaRPr lang="en-US"/>
        </a:p>
      </dgm:t>
    </dgm:pt>
    <dgm:pt modelId="{2EB4B499-745B-8248-A6EC-B1FC4F1FF4CA}" type="pres">
      <dgm:prSet presAssocID="{532E704A-0725-4766-AD91-337F7FA8402E}" presName="linear" presStyleCnt="0">
        <dgm:presLayoutVars>
          <dgm:animLvl val="lvl"/>
          <dgm:resizeHandles val="exact"/>
        </dgm:presLayoutVars>
      </dgm:prSet>
      <dgm:spPr/>
    </dgm:pt>
    <dgm:pt modelId="{465DCC73-D70A-C541-9362-C8283A090B1F}" type="pres">
      <dgm:prSet presAssocID="{C4BA0441-1949-4981-B655-43675267DA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230BC2-2FDB-D148-AC74-CF4F73CE6DD0}" type="pres">
      <dgm:prSet presAssocID="{67D06FA0-4897-4BA3-BFA2-FD4781FFEEE5}" presName="spacer" presStyleCnt="0"/>
      <dgm:spPr/>
    </dgm:pt>
    <dgm:pt modelId="{DD9C4B5E-EDE3-104E-B833-47E5CE521E5F}" type="pres">
      <dgm:prSet presAssocID="{657E38C3-90E0-498B-B618-338F7F19AE8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F39D622-0637-F942-A6E7-31C66BF6EE91}" type="presOf" srcId="{657E38C3-90E0-498B-B618-338F7F19AE80}" destId="{DD9C4B5E-EDE3-104E-B833-47E5CE521E5F}" srcOrd="0" destOrd="0" presId="urn:microsoft.com/office/officeart/2005/8/layout/vList2"/>
    <dgm:cxn modelId="{B71C9D50-7496-614C-9913-BA32739E5336}" type="presOf" srcId="{C4BA0441-1949-4981-B655-43675267DAAA}" destId="{465DCC73-D70A-C541-9362-C8283A090B1F}" srcOrd="0" destOrd="0" presId="urn:microsoft.com/office/officeart/2005/8/layout/vList2"/>
    <dgm:cxn modelId="{64C5B65D-9C58-46C8-B788-CBC3A3D71212}" srcId="{532E704A-0725-4766-AD91-337F7FA8402E}" destId="{C4BA0441-1949-4981-B655-43675267DAAA}" srcOrd="0" destOrd="0" parTransId="{9175CF68-5C18-42F2-8FC7-8C6F6164317C}" sibTransId="{67D06FA0-4897-4BA3-BFA2-FD4781FFEEE5}"/>
    <dgm:cxn modelId="{FD4A2DA1-B463-4686-9208-F349DB92A7BD}" srcId="{532E704A-0725-4766-AD91-337F7FA8402E}" destId="{657E38C3-90E0-498B-B618-338F7F19AE80}" srcOrd="1" destOrd="0" parTransId="{A1CC962F-DF0A-490E-A327-BCAB3F0BDDE4}" sibTransId="{AE1118D6-1440-4BB1-9C46-1968D555AFAD}"/>
    <dgm:cxn modelId="{6235BEBD-21E8-6E4E-84A0-37814FD6E32C}" type="presOf" srcId="{532E704A-0725-4766-AD91-337F7FA8402E}" destId="{2EB4B499-745B-8248-A6EC-B1FC4F1FF4CA}" srcOrd="0" destOrd="0" presId="urn:microsoft.com/office/officeart/2005/8/layout/vList2"/>
    <dgm:cxn modelId="{DC1F09B8-ADDF-994E-8780-2C1C5BEE2B84}" type="presParOf" srcId="{2EB4B499-745B-8248-A6EC-B1FC4F1FF4CA}" destId="{465DCC73-D70A-C541-9362-C8283A090B1F}" srcOrd="0" destOrd="0" presId="urn:microsoft.com/office/officeart/2005/8/layout/vList2"/>
    <dgm:cxn modelId="{BE98894D-82FC-994A-A455-D6D1A90C5EE2}" type="presParOf" srcId="{2EB4B499-745B-8248-A6EC-B1FC4F1FF4CA}" destId="{AF230BC2-2FDB-D148-AC74-CF4F73CE6DD0}" srcOrd="1" destOrd="0" presId="urn:microsoft.com/office/officeart/2005/8/layout/vList2"/>
    <dgm:cxn modelId="{1D6D8139-4E93-CB4A-93AD-0F339E3DA7F7}" type="presParOf" srcId="{2EB4B499-745B-8248-A6EC-B1FC4F1FF4CA}" destId="{DD9C4B5E-EDE3-104E-B833-47E5CE521E5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7325B-5A8C-3F4A-9CC9-0A681FEDC0FC}">
      <dsp:nvSpPr>
        <dsp:cNvPr id="0" name=""/>
        <dsp:cNvSpPr/>
      </dsp:nvSpPr>
      <dsp:spPr>
        <a:xfrm>
          <a:off x="0" y="0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Make sure it is on letterhead and/or your contact information is attached.</a:t>
          </a:r>
        </a:p>
      </dsp:txBody>
      <dsp:txXfrm>
        <a:off x="31378" y="31378"/>
        <a:ext cx="3695430" cy="1008580"/>
      </dsp:txXfrm>
    </dsp:sp>
    <dsp:sp modelId="{4DF440CC-DA9C-164B-9591-0D633B940020}">
      <dsp:nvSpPr>
        <dsp:cNvPr id="0" name=""/>
        <dsp:cNvSpPr/>
      </dsp:nvSpPr>
      <dsp:spPr>
        <a:xfrm>
          <a:off x="413893" y="1266124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514769"/>
            <a:satOff val="-1860"/>
            <a:lumOff val="8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Brief is better</a:t>
          </a:r>
        </a:p>
      </dsp:txBody>
      <dsp:txXfrm>
        <a:off x="445271" y="1297502"/>
        <a:ext cx="3768994" cy="1008580"/>
      </dsp:txXfrm>
    </dsp:sp>
    <dsp:sp modelId="{B06EB206-1365-6F4E-8F65-5F0642D1BC9C}">
      <dsp:nvSpPr>
        <dsp:cNvPr id="0" name=""/>
        <dsp:cNvSpPr/>
      </dsp:nvSpPr>
      <dsp:spPr>
        <a:xfrm>
          <a:off x="821609" y="2532249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1029538"/>
            <a:satOff val="-3719"/>
            <a:lumOff val="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Legislators do not have time to read long proposals </a:t>
          </a:r>
        </a:p>
      </dsp:txBody>
      <dsp:txXfrm>
        <a:off x="852987" y="2563627"/>
        <a:ext cx="3775172" cy="1008580"/>
      </dsp:txXfrm>
    </dsp:sp>
    <dsp:sp modelId="{059ABD5B-065F-9843-918F-4E06FC4DA044}">
      <dsp:nvSpPr>
        <dsp:cNvPr id="0" name=""/>
        <dsp:cNvSpPr/>
      </dsp:nvSpPr>
      <dsp:spPr>
        <a:xfrm>
          <a:off x="1235503" y="3798374"/>
          <a:ext cx="4942012" cy="1071336"/>
        </a:xfrm>
        <a:prstGeom prst="roundRect">
          <a:avLst>
            <a:gd name="adj" fmla="val 10000"/>
          </a:avLst>
        </a:prstGeom>
        <a:solidFill>
          <a:schemeClr val="accent2">
            <a:hueOff val="-1544306"/>
            <a:satOff val="-5579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Decide what kind of briefing you want to put together: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One pager with all the issues briefly listed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Single issue paper that goes into a little more depth</a:t>
          </a:r>
        </a:p>
      </dsp:txBody>
      <dsp:txXfrm>
        <a:off x="1266881" y="3829752"/>
        <a:ext cx="3768994" cy="1008580"/>
      </dsp:txXfrm>
    </dsp:sp>
    <dsp:sp modelId="{DB7A7A1A-CE39-9644-8048-DA4D550826D7}">
      <dsp:nvSpPr>
        <dsp:cNvPr id="0" name=""/>
        <dsp:cNvSpPr/>
      </dsp:nvSpPr>
      <dsp:spPr>
        <a:xfrm>
          <a:off x="4245644" y="820546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4402327" y="820546"/>
        <a:ext cx="383002" cy="524017"/>
      </dsp:txXfrm>
    </dsp:sp>
    <dsp:sp modelId="{1374C064-FBE7-AD47-A50D-931A76AE212A}">
      <dsp:nvSpPr>
        <dsp:cNvPr id="0" name=""/>
        <dsp:cNvSpPr/>
      </dsp:nvSpPr>
      <dsp:spPr>
        <a:xfrm>
          <a:off x="4659537" y="2086671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7105"/>
            <a:satOff val="-1740"/>
            <a:lumOff val="17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27105"/>
              <a:satOff val="-1740"/>
              <a:lumOff val="1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4816220" y="2086671"/>
        <a:ext cx="383002" cy="524017"/>
      </dsp:txXfrm>
    </dsp:sp>
    <dsp:sp modelId="{C2C26DBE-98E8-954F-BA5C-56CADB67DCCD}">
      <dsp:nvSpPr>
        <dsp:cNvPr id="0" name=""/>
        <dsp:cNvSpPr/>
      </dsp:nvSpPr>
      <dsp:spPr>
        <a:xfrm>
          <a:off x="5067253" y="3352796"/>
          <a:ext cx="696368" cy="696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54211"/>
            <a:satOff val="-3479"/>
            <a:lumOff val="3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54211"/>
              <a:satOff val="-3479"/>
              <a:lumOff val="3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223936" y="3352796"/>
        <a:ext cx="383002" cy="524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28E8-E2B5-4D75-825A-84D1AC2E1C28}">
      <dsp:nvSpPr>
        <dsp:cNvPr id="0" name=""/>
        <dsp:cNvSpPr/>
      </dsp:nvSpPr>
      <dsp:spPr>
        <a:xfrm>
          <a:off x="0" y="2466"/>
          <a:ext cx="7240146" cy="1250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2112E-063B-488D-BFCC-42908DAC16E0}">
      <dsp:nvSpPr>
        <dsp:cNvPr id="0" name=""/>
        <dsp:cNvSpPr/>
      </dsp:nvSpPr>
      <dsp:spPr>
        <a:xfrm>
          <a:off x="378199" y="283772"/>
          <a:ext cx="687635" cy="6876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D92E7-3315-45F1-833F-29CA1C1049F1}">
      <dsp:nvSpPr>
        <dsp:cNvPr id="0" name=""/>
        <dsp:cNvSpPr/>
      </dsp:nvSpPr>
      <dsp:spPr>
        <a:xfrm>
          <a:off x="1444033" y="2466"/>
          <a:ext cx="5796112" cy="12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18" tIns="132318" rIns="132318" bIns="1323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Can begin with a brief bolded statement about the organization and its mission</a:t>
          </a:r>
        </a:p>
      </dsp:txBody>
      <dsp:txXfrm>
        <a:off x="1444033" y="2466"/>
        <a:ext cx="5796112" cy="1250245"/>
      </dsp:txXfrm>
    </dsp:sp>
    <dsp:sp modelId="{F207EEC7-B986-4DD0-A7A8-F0A816B010BA}">
      <dsp:nvSpPr>
        <dsp:cNvPr id="0" name=""/>
        <dsp:cNvSpPr/>
      </dsp:nvSpPr>
      <dsp:spPr>
        <a:xfrm>
          <a:off x="0" y="1565273"/>
          <a:ext cx="7240146" cy="1250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AA560-7A2E-4540-8DA5-F8EA5F79993C}">
      <dsp:nvSpPr>
        <dsp:cNvPr id="0" name=""/>
        <dsp:cNvSpPr/>
      </dsp:nvSpPr>
      <dsp:spPr>
        <a:xfrm>
          <a:off x="378199" y="1846579"/>
          <a:ext cx="687635" cy="6876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39F27-38C2-413A-852A-4BAA6A3DAB89}">
      <dsp:nvSpPr>
        <dsp:cNvPr id="0" name=""/>
        <dsp:cNvSpPr/>
      </dsp:nvSpPr>
      <dsp:spPr>
        <a:xfrm>
          <a:off x="1444033" y="1565273"/>
          <a:ext cx="5796112" cy="12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18" tIns="132318" rIns="132318" bIns="1323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Summarizes all legislative issues</a:t>
          </a:r>
        </a:p>
      </dsp:txBody>
      <dsp:txXfrm>
        <a:off x="1444033" y="1565273"/>
        <a:ext cx="5796112" cy="1250245"/>
      </dsp:txXfrm>
    </dsp:sp>
    <dsp:sp modelId="{1253ED23-5C8C-4A4A-B4A6-ADD81A00B6DB}">
      <dsp:nvSpPr>
        <dsp:cNvPr id="0" name=""/>
        <dsp:cNvSpPr/>
      </dsp:nvSpPr>
      <dsp:spPr>
        <a:xfrm>
          <a:off x="0" y="3128080"/>
          <a:ext cx="7240146" cy="1250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D7D66-E125-4DFF-B429-FBD4F40146BE}">
      <dsp:nvSpPr>
        <dsp:cNvPr id="0" name=""/>
        <dsp:cNvSpPr/>
      </dsp:nvSpPr>
      <dsp:spPr>
        <a:xfrm>
          <a:off x="378199" y="3409385"/>
          <a:ext cx="687635" cy="6876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D97B4-B829-4E9A-A9F0-03A01C1A3FD2}">
      <dsp:nvSpPr>
        <dsp:cNvPr id="0" name=""/>
        <dsp:cNvSpPr/>
      </dsp:nvSpPr>
      <dsp:spPr>
        <a:xfrm>
          <a:off x="1444033" y="3128080"/>
          <a:ext cx="5796112" cy="12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18" tIns="132318" rIns="132318" bIns="1323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Often uses a bulleted format</a:t>
          </a:r>
        </a:p>
      </dsp:txBody>
      <dsp:txXfrm>
        <a:off x="1444033" y="3128080"/>
        <a:ext cx="5796112" cy="1250245"/>
      </dsp:txXfrm>
    </dsp:sp>
    <dsp:sp modelId="{94789A4F-6F84-474D-92EA-7E8660621669}">
      <dsp:nvSpPr>
        <dsp:cNvPr id="0" name=""/>
        <dsp:cNvSpPr/>
      </dsp:nvSpPr>
      <dsp:spPr>
        <a:xfrm>
          <a:off x="0" y="4690887"/>
          <a:ext cx="7240146" cy="1250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92E4E-44E4-4425-AF6A-C44698E3247A}">
      <dsp:nvSpPr>
        <dsp:cNvPr id="0" name=""/>
        <dsp:cNvSpPr/>
      </dsp:nvSpPr>
      <dsp:spPr>
        <a:xfrm>
          <a:off x="378199" y="4972192"/>
          <a:ext cx="687635" cy="6876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198E8-9E85-415B-80AB-85EDF5B144FF}">
      <dsp:nvSpPr>
        <dsp:cNvPr id="0" name=""/>
        <dsp:cNvSpPr/>
      </dsp:nvSpPr>
      <dsp:spPr>
        <a:xfrm>
          <a:off x="1444033" y="4690887"/>
          <a:ext cx="5796112" cy="12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18" tIns="132318" rIns="132318" bIns="1323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For each topic states the issue and the desired solution</a:t>
          </a:r>
        </a:p>
      </dsp:txBody>
      <dsp:txXfrm>
        <a:off x="1444033" y="4690887"/>
        <a:ext cx="5796112" cy="1250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3A3DE-98F6-BD48-8A08-D01836C4D9CF}">
      <dsp:nvSpPr>
        <dsp:cNvPr id="0" name=""/>
        <dsp:cNvSpPr/>
      </dsp:nvSpPr>
      <dsp:spPr>
        <a:xfrm>
          <a:off x="0" y="2902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8817E-58F5-294E-BA35-771C06F0A912}">
      <dsp:nvSpPr>
        <dsp:cNvPr id="0" name=""/>
        <dsp:cNvSpPr/>
      </dsp:nvSpPr>
      <dsp:spPr>
        <a:xfrm>
          <a:off x="0" y="2902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Include bill numbers if they are available</a:t>
          </a:r>
        </a:p>
      </dsp:txBody>
      <dsp:txXfrm>
        <a:off x="0" y="2902"/>
        <a:ext cx="7240146" cy="989632"/>
      </dsp:txXfrm>
    </dsp:sp>
    <dsp:sp modelId="{956F0567-9FD0-D645-BBF4-2AA252C6E590}">
      <dsp:nvSpPr>
        <dsp:cNvPr id="0" name=""/>
        <dsp:cNvSpPr/>
      </dsp:nvSpPr>
      <dsp:spPr>
        <a:xfrm>
          <a:off x="0" y="992534"/>
          <a:ext cx="72401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44D3A-8098-F44D-B05E-9D73B7F04653}">
      <dsp:nvSpPr>
        <dsp:cNvPr id="0" name=""/>
        <dsp:cNvSpPr/>
      </dsp:nvSpPr>
      <dsp:spPr>
        <a:xfrm>
          <a:off x="0" y="992534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Mention names of legislative first authors, if applicable</a:t>
          </a:r>
        </a:p>
      </dsp:txBody>
      <dsp:txXfrm>
        <a:off x="0" y="992534"/>
        <a:ext cx="7240146" cy="989632"/>
      </dsp:txXfrm>
    </dsp:sp>
    <dsp:sp modelId="{4B7C28F0-53D7-F346-8407-C24C9303E200}">
      <dsp:nvSpPr>
        <dsp:cNvPr id="0" name=""/>
        <dsp:cNvSpPr/>
      </dsp:nvSpPr>
      <dsp:spPr>
        <a:xfrm>
          <a:off x="0" y="1982167"/>
          <a:ext cx="724014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A3949-7125-D746-87A5-A24C44D2856A}">
      <dsp:nvSpPr>
        <dsp:cNvPr id="0" name=""/>
        <dsp:cNvSpPr/>
      </dsp:nvSpPr>
      <dsp:spPr>
        <a:xfrm>
          <a:off x="0" y="1982167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Emphasize how the issue affects all Minnesotans</a:t>
          </a:r>
        </a:p>
      </dsp:txBody>
      <dsp:txXfrm>
        <a:off x="0" y="1982167"/>
        <a:ext cx="7240146" cy="989632"/>
      </dsp:txXfrm>
    </dsp:sp>
    <dsp:sp modelId="{CA3E7C5F-C0CE-F941-B3AC-70D379CBAF35}">
      <dsp:nvSpPr>
        <dsp:cNvPr id="0" name=""/>
        <dsp:cNvSpPr/>
      </dsp:nvSpPr>
      <dsp:spPr>
        <a:xfrm>
          <a:off x="0" y="2971799"/>
          <a:ext cx="724014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48190-C602-AF4E-82DA-94CD2EF12983}">
      <dsp:nvSpPr>
        <dsp:cNvPr id="0" name=""/>
        <dsp:cNvSpPr/>
      </dsp:nvSpPr>
      <dsp:spPr>
        <a:xfrm>
          <a:off x="0" y="2971800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Leave plenty of white space for legislators to take notes</a:t>
          </a:r>
        </a:p>
      </dsp:txBody>
      <dsp:txXfrm>
        <a:off x="0" y="2971800"/>
        <a:ext cx="7240146" cy="989632"/>
      </dsp:txXfrm>
    </dsp:sp>
    <dsp:sp modelId="{AC97BEBD-3037-754C-9378-554423350E69}">
      <dsp:nvSpPr>
        <dsp:cNvPr id="0" name=""/>
        <dsp:cNvSpPr/>
      </dsp:nvSpPr>
      <dsp:spPr>
        <a:xfrm>
          <a:off x="0" y="3961432"/>
          <a:ext cx="724014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17D06-D660-CA46-A143-B4C1605A702B}">
      <dsp:nvSpPr>
        <dsp:cNvPr id="0" name=""/>
        <dsp:cNvSpPr/>
      </dsp:nvSpPr>
      <dsp:spPr>
        <a:xfrm>
          <a:off x="0" y="3961432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Detail is for the discussion</a:t>
          </a:r>
        </a:p>
      </dsp:txBody>
      <dsp:txXfrm>
        <a:off x="0" y="3961432"/>
        <a:ext cx="7240146" cy="989632"/>
      </dsp:txXfrm>
    </dsp:sp>
    <dsp:sp modelId="{84E352E8-DF4B-3B4E-8321-E87C36F4114E}">
      <dsp:nvSpPr>
        <dsp:cNvPr id="0" name=""/>
        <dsp:cNvSpPr/>
      </dsp:nvSpPr>
      <dsp:spPr>
        <a:xfrm>
          <a:off x="0" y="4951065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AD4C-3D4F-954A-AD9E-9A9CBF3335D1}">
      <dsp:nvSpPr>
        <dsp:cNvPr id="0" name=""/>
        <dsp:cNvSpPr/>
      </dsp:nvSpPr>
      <dsp:spPr>
        <a:xfrm>
          <a:off x="0" y="4951065"/>
          <a:ext cx="7240146" cy="989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Name groups also in support of the issue</a:t>
          </a:r>
        </a:p>
      </dsp:txBody>
      <dsp:txXfrm>
        <a:off x="0" y="4951065"/>
        <a:ext cx="7240146" cy="989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C1F9C-316E-0D4C-8C08-F62C763B5374}">
      <dsp:nvSpPr>
        <dsp:cNvPr id="0" name=""/>
        <dsp:cNvSpPr/>
      </dsp:nvSpPr>
      <dsp:spPr>
        <a:xfrm>
          <a:off x="0" y="62289"/>
          <a:ext cx="6177516" cy="23250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Used to educate the legislator about significant overarching issues</a:t>
          </a:r>
        </a:p>
      </dsp:txBody>
      <dsp:txXfrm>
        <a:off x="113499" y="175788"/>
        <a:ext cx="5950518" cy="2098047"/>
      </dsp:txXfrm>
    </dsp:sp>
    <dsp:sp modelId="{807AB3D0-2385-F54E-9CD6-F5B7D0F29626}">
      <dsp:nvSpPr>
        <dsp:cNvPr id="0" name=""/>
        <dsp:cNvSpPr/>
      </dsp:nvSpPr>
      <dsp:spPr>
        <a:xfrm>
          <a:off x="0" y="2482375"/>
          <a:ext cx="6177516" cy="2325045"/>
        </a:xfrm>
        <a:prstGeom prst="roundRect">
          <a:avLst/>
        </a:prstGeom>
        <a:solidFill>
          <a:schemeClr val="accent5">
            <a:hueOff val="20122189"/>
            <a:satOff val="-164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Examples might be legalization of recreational cannabis or Medical Assistance rate restructuring</a:t>
          </a:r>
        </a:p>
      </dsp:txBody>
      <dsp:txXfrm>
        <a:off x="113499" y="2595874"/>
        <a:ext cx="5950518" cy="20980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DCC73-D70A-C541-9362-C8283A090B1F}">
      <dsp:nvSpPr>
        <dsp:cNvPr id="0" name=""/>
        <dsp:cNvSpPr/>
      </dsp:nvSpPr>
      <dsp:spPr>
        <a:xfrm>
          <a:off x="0" y="585961"/>
          <a:ext cx="7240146" cy="23383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 dirty="0"/>
            <a:t>Highlight the request of the Legislator</a:t>
          </a:r>
          <a:endParaRPr lang="en-US" sz="3300" kern="1200" dirty="0"/>
        </a:p>
      </dsp:txBody>
      <dsp:txXfrm>
        <a:off x="114147" y="700108"/>
        <a:ext cx="7011852" cy="2110024"/>
      </dsp:txXfrm>
    </dsp:sp>
    <dsp:sp modelId="{DD9C4B5E-EDE3-104E-B833-47E5CE521E5F}">
      <dsp:nvSpPr>
        <dsp:cNvPr id="0" name=""/>
        <dsp:cNvSpPr/>
      </dsp:nvSpPr>
      <dsp:spPr>
        <a:xfrm>
          <a:off x="0" y="3019320"/>
          <a:ext cx="7240146" cy="2338318"/>
        </a:xfrm>
        <a:prstGeom prst="roundRect">
          <a:avLst/>
        </a:prstGeom>
        <a:solidFill>
          <a:schemeClr val="accent2">
            <a:hueOff val="-1544306"/>
            <a:satOff val="-5579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i="1" kern="1200" dirty="0"/>
            <a:t>“We are asking that you take a leadership role in introducing a bill to address the problematic rate structure in Medical Assistance”</a:t>
          </a:r>
          <a:endParaRPr lang="en-US" sz="3300" kern="1200" dirty="0"/>
        </a:p>
      </dsp:txBody>
      <dsp:txXfrm>
        <a:off x="114147" y="3133467"/>
        <a:ext cx="7011852" cy="2110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8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8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2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7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July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July 6,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6785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tack of magazines on table">
            <a:extLst>
              <a:ext uri="{FF2B5EF4-FFF2-40B4-BE49-F238E27FC236}">
                <a16:creationId xmlns:a16="http://schemas.microsoft.com/office/drawing/2014/main" id="{1E0568ED-3ACD-49A1-A8E5-926378571A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08" r="11337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C34FB-B59B-7942-BD81-47C4F1E9C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How do I develop a briefing paper to give to legislators?</a:t>
            </a:r>
          </a:p>
        </p:txBody>
      </p:sp>
    </p:spTree>
    <p:extLst>
      <p:ext uri="{BB962C8B-B14F-4D97-AF65-F5344CB8AC3E}">
        <p14:creationId xmlns:p14="http://schemas.microsoft.com/office/powerpoint/2010/main" val="27243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AF707-4C78-8942-82C1-9462CC87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Longer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7AF8-3681-CE47-B31E-BE061113D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Educational details</a:t>
            </a:r>
          </a:p>
          <a:p>
            <a:r>
              <a:rPr lang="en-US" dirty="0"/>
              <a:t>“Medical Assistance rewards frequency of care rather than quality of care”</a:t>
            </a:r>
          </a:p>
          <a:p>
            <a:r>
              <a:rPr lang="en-US" dirty="0"/>
              <a:t>“A new rate structure would allow Minnesota to be on the path towards value-based purchasing”</a:t>
            </a:r>
          </a:p>
          <a:p>
            <a:r>
              <a:rPr lang="en-US" dirty="0"/>
              <a:t>“Value-based purchasing has been put into effect following a rate restructuring in Wisconsin. It is estimated to have saved the state $1 billion over the biennium”</a:t>
            </a:r>
          </a:p>
          <a:p>
            <a:r>
              <a:rPr lang="en-US" dirty="0"/>
              <a:t>“Value-based purchasing  has demonstrated improved quality and outcome indicators resulting in increased life span and improved quality of life indicators for residents” </a:t>
            </a:r>
          </a:p>
        </p:txBody>
      </p:sp>
    </p:spTree>
    <p:extLst>
      <p:ext uri="{BB962C8B-B14F-4D97-AF65-F5344CB8AC3E}">
        <p14:creationId xmlns:p14="http://schemas.microsoft.com/office/powerpoint/2010/main" val="157692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C0E84E-B4AF-F543-9F8D-7633F77B567D}"/>
              </a:ext>
            </a:extLst>
          </p:cNvPr>
          <p:cNvSpPr txBox="1"/>
          <p:nvPr/>
        </p:nvSpPr>
        <p:spPr>
          <a:xfrm>
            <a:off x="1594021" y="1397675"/>
            <a:ext cx="87485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Conclusion:</a:t>
            </a:r>
          </a:p>
          <a:p>
            <a:pPr algn="ctr"/>
            <a:r>
              <a:rPr lang="en-US" sz="2800" b="1" dirty="0"/>
              <a:t>“Medical Assistance’s problematic rate structure has increased cost for providers and Minnesota while lowering the quality of health outcomes. Moving to a new rate structure will allow for a transition to value-based purchasing and result in better health outcomes for Minnesotans. The Minnesota Psychological Association asks </a:t>
            </a:r>
            <a:r>
              <a:rPr lang="en-US" sz="2800" b="1"/>
              <a:t>that you </a:t>
            </a:r>
            <a:r>
              <a:rPr lang="en-US" sz="2800" b="1" dirty="0"/>
              <a:t>take a leadership role and introduce legislation that would require rate restructuring for Medical Assistance”</a:t>
            </a:r>
          </a:p>
        </p:txBody>
      </p:sp>
    </p:spTree>
    <p:extLst>
      <p:ext uri="{BB962C8B-B14F-4D97-AF65-F5344CB8AC3E}">
        <p14:creationId xmlns:p14="http://schemas.microsoft.com/office/powerpoint/2010/main" val="123000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484B9-5E73-9943-A727-82041FC8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3200"/>
              <a:t>Logistics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676134-67F2-44E2-BF23-2F8779FD6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673708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56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D5F12-AE97-5747-9BB2-A2474C73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One pager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D63548-A3E2-47A3-A437-32D495D47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943988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60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A1FDF2-E619-7741-A86D-78B2FBAD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One pager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BD8DFE-ED6B-4546-BDEF-494487672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516126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85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570A8-EE85-734F-A838-5E9E6E46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3200"/>
              <a:t>Longer brief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14DA30-B89D-45A8-90D3-D2719E529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936909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45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AD5D1-1552-5B4C-9B74-C777ACFAC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220" y="1784861"/>
            <a:ext cx="10241280" cy="3959352"/>
          </a:xfrm>
        </p:spPr>
        <p:txBody>
          <a:bodyPr/>
          <a:lstStyle/>
          <a:p>
            <a:r>
              <a:rPr lang="en-US" dirty="0"/>
              <a:t>Subpoints supporting the statement</a:t>
            </a:r>
          </a:p>
          <a:p>
            <a:r>
              <a:rPr lang="en-US" sz="2800" i="1" dirty="0"/>
              <a:t>Highlight request of legislator</a:t>
            </a:r>
          </a:p>
          <a:p>
            <a:r>
              <a:rPr lang="en-US" dirty="0"/>
              <a:t>Summary statement of more detailed information</a:t>
            </a:r>
          </a:p>
          <a:p>
            <a:pPr lvl="1"/>
            <a:r>
              <a:rPr lang="en-US" dirty="0"/>
              <a:t>Two-three paragraphs giving more detail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53AF9C-0169-9146-8CB1-6920D43EA1C6}"/>
              </a:ext>
            </a:extLst>
          </p:cNvPr>
          <p:cNvSpPr txBox="1"/>
          <p:nvPr/>
        </p:nvSpPr>
        <p:spPr>
          <a:xfrm>
            <a:off x="1238491" y="1261641"/>
            <a:ext cx="6221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Bold Statement about the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FE8C6-A543-2D49-AA9C-25775DD17D93}"/>
              </a:ext>
            </a:extLst>
          </p:cNvPr>
          <p:cNvSpPr txBox="1"/>
          <p:nvPr/>
        </p:nvSpPr>
        <p:spPr>
          <a:xfrm>
            <a:off x="1238491" y="3764537"/>
            <a:ext cx="9408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Summary of problem, supporting evidence, selected solution, and requested action</a:t>
            </a:r>
          </a:p>
        </p:txBody>
      </p:sp>
    </p:spTree>
    <p:extLst>
      <p:ext uri="{BB962C8B-B14F-4D97-AF65-F5344CB8AC3E}">
        <p14:creationId xmlns:p14="http://schemas.microsoft.com/office/powerpoint/2010/main" val="282794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06A4D-FF95-8641-A7EB-6D161A9E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Longer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CCA97-2A0A-314C-8A7F-2D9D33257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US" sz="1800" dirty="0"/>
              <a:t>Make a bold first assertion: </a:t>
            </a:r>
          </a:p>
          <a:p>
            <a:r>
              <a:rPr lang="en-US" sz="1800" dirty="0"/>
              <a:t>”</a:t>
            </a:r>
            <a:r>
              <a:rPr lang="en-US" sz="1800" b="1" dirty="0"/>
              <a:t>The convoluted Medical Assistance rate structure is costly for the State of Minnesota and providers. A new rate structure will lessen the burden for everyone, including covered Minnesotans. The relatively small cost to build a new rate structure will save everyone time and money in the long run. It is well worth the investment</a:t>
            </a:r>
            <a:r>
              <a:rPr lang="en-US" sz="18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38275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23C67-FECE-6846-9991-E925984D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r>
              <a:rPr lang="en-US" sz="4000"/>
              <a:t>Longer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6DEC-3E40-454B-B3A0-04CF08428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8"/>
            <a:ext cx="9448800" cy="3812746"/>
          </a:xfrm>
        </p:spPr>
        <p:txBody>
          <a:bodyPr>
            <a:normAutofit/>
          </a:bodyPr>
          <a:lstStyle/>
          <a:p>
            <a:r>
              <a:rPr lang="en-US" sz="1800"/>
              <a:t>Follow the bold statement with supporting sub points</a:t>
            </a:r>
          </a:p>
          <a:p>
            <a:pPr lvl="1"/>
            <a:r>
              <a:rPr lang="en-US" sz="1800"/>
              <a:t>“There are more than eight different rates for the same Medical Assistance service”</a:t>
            </a:r>
          </a:p>
          <a:p>
            <a:pPr lvl="1"/>
            <a:r>
              <a:rPr lang="en-US" sz="1800"/>
              <a:t>“Multiple rates require repeated submissions and processing of claims”</a:t>
            </a:r>
          </a:p>
          <a:p>
            <a:pPr lvl="1"/>
            <a:r>
              <a:rPr lang="en-US" sz="1800"/>
              <a:t>“Errors in payment are frequent”</a:t>
            </a:r>
          </a:p>
          <a:p>
            <a:pPr lvl="1"/>
            <a:r>
              <a:rPr lang="en-US" sz="1800"/>
              <a:t>“Administrative waste is estimated to be over $2 million/per year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AAA1E-E2F7-CD4D-AACF-E42BE713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Longer brief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1EB4D799-27E8-4C89-8BCE-E4051F63A0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06367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50378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3E3123"/>
      </a:dk2>
      <a:lt2>
        <a:srgbClr val="E7E2E8"/>
      </a:lt2>
      <a:accent1>
        <a:srgbClr val="7EAC70"/>
      </a:accent1>
      <a:accent2>
        <a:srgbClr val="8EA95E"/>
      </a:accent2>
      <a:accent3>
        <a:srgbClr val="A7A36D"/>
      </a:accent3>
      <a:accent4>
        <a:srgbClr val="C59766"/>
      </a:accent4>
      <a:accent5>
        <a:srgbClr val="D3918A"/>
      </a:accent5>
      <a:accent6>
        <a:srgbClr val="C9708C"/>
      </a:accent6>
      <a:hlink>
        <a:srgbClr val="9E69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525</Words>
  <Application>Microsoft Macintosh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Avenir Next LT Pro</vt:lpstr>
      <vt:lpstr>GradientRiseVTI</vt:lpstr>
      <vt:lpstr>How do I develop a briefing paper to give to legislators?</vt:lpstr>
      <vt:lpstr>Logistics</vt:lpstr>
      <vt:lpstr>One pager</vt:lpstr>
      <vt:lpstr>One pager</vt:lpstr>
      <vt:lpstr>Longer brief</vt:lpstr>
      <vt:lpstr>PowerPoint Presentation</vt:lpstr>
      <vt:lpstr>Longer brief</vt:lpstr>
      <vt:lpstr>Longer Brief</vt:lpstr>
      <vt:lpstr>Longer brief</vt:lpstr>
      <vt:lpstr>Longer Brief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develop a briefing paper to give to legislators?</dc:title>
  <dc:creator>Trisha Stark</dc:creator>
  <cp:lastModifiedBy>Trisha Stark</cp:lastModifiedBy>
  <cp:revision>13</cp:revision>
  <dcterms:created xsi:type="dcterms:W3CDTF">2021-06-15T18:53:08Z</dcterms:created>
  <dcterms:modified xsi:type="dcterms:W3CDTF">2021-07-06T19:30:56Z</dcterms:modified>
</cp:coreProperties>
</file>